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60" r:id="rId4"/>
    <p:sldId id="293" r:id="rId5"/>
    <p:sldId id="294" r:id="rId6"/>
    <p:sldId id="267" r:id="rId7"/>
    <p:sldId id="272" r:id="rId8"/>
    <p:sldId id="295" r:id="rId9"/>
    <p:sldId id="286" r:id="rId10"/>
    <p:sldId id="285" r:id="rId11"/>
    <p:sldId id="261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ander, Alex - DCF" initials="KA-D" lastIdx="1" clrIdx="0">
    <p:extLst>
      <p:ext uri="{19B8F6BF-5375-455C-9EA6-DF929625EA0E}">
        <p15:presenceInfo xmlns:p15="http://schemas.microsoft.com/office/powerpoint/2012/main" userId="S::alex.kiander1@wisconsin.gov::7f38bb90-15ea-4fff-82a7-3da33af320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39CBCB-D1F7-4395-BD8E-0BBA86C06366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2639B11-622F-447C-9D92-A988C92F21DC}">
      <dgm:prSet phldrT="[Text]"/>
      <dgm:spPr/>
      <dgm:t>
        <a:bodyPr/>
        <a:lstStyle/>
        <a:p>
          <a:r>
            <a:rPr lang="en-US" b="1" dirty="0">
              <a:latin typeface="+mn-lt"/>
            </a:rPr>
            <a:t>Community Action Plans</a:t>
          </a:r>
          <a:endParaRPr lang="en-US" dirty="0"/>
        </a:p>
      </dgm:t>
    </dgm:pt>
    <dgm:pt modelId="{7DD5AC72-676D-4C2F-90D2-AC6129DBDEC1}" type="parTrans" cxnId="{71FD3496-3BBE-4CD4-A563-6EB74325AC9F}">
      <dgm:prSet/>
      <dgm:spPr/>
      <dgm:t>
        <a:bodyPr/>
        <a:lstStyle/>
        <a:p>
          <a:endParaRPr lang="en-US"/>
        </a:p>
      </dgm:t>
    </dgm:pt>
    <dgm:pt modelId="{CCE31C6B-C493-4190-BCF1-13CA9C752EEC}" type="sibTrans" cxnId="{71FD3496-3BBE-4CD4-A563-6EB74325AC9F}">
      <dgm:prSet/>
      <dgm:spPr/>
      <dgm:t>
        <a:bodyPr/>
        <a:lstStyle/>
        <a:p>
          <a:endParaRPr lang="en-US"/>
        </a:p>
      </dgm:t>
    </dgm:pt>
    <dgm:pt modelId="{930F9036-CDE4-4731-9740-58F91DB5026E}">
      <dgm:prSet/>
      <dgm:spPr/>
      <dgm:t>
        <a:bodyPr/>
        <a:lstStyle/>
        <a:p>
          <a:r>
            <a:rPr lang="en-US" b="1">
              <a:latin typeface="+mn-lt"/>
            </a:rPr>
            <a:t>Contracts</a:t>
          </a:r>
          <a:endParaRPr lang="en-US" b="1" dirty="0">
            <a:latin typeface="+mn-lt"/>
          </a:endParaRPr>
        </a:p>
      </dgm:t>
    </dgm:pt>
    <dgm:pt modelId="{500DE901-6751-4867-9DD8-8BAD85D17ECF}" type="parTrans" cxnId="{A99B803A-E0B1-4873-8688-E1B47646CDE2}">
      <dgm:prSet/>
      <dgm:spPr/>
      <dgm:t>
        <a:bodyPr/>
        <a:lstStyle/>
        <a:p>
          <a:endParaRPr lang="en-US"/>
        </a:p>
      </dgm:t>
    </dgm:pt>
    <dgm:pt modelId="{D1EA1594-4990-4657-A2FE-7E9C5FDA64AC}" type="sibTrans" cxnId="{A99B803A-E0B1-4873-8688-E1B47646CDE2}">
      <dgm:prSet/>
      <dgm:spPr/>
      <dgm:t>
        <a:bodyPr/>
        <a:lstStyle/>
        <a:p>
          <a:endParaRPr lang="en-US"/>
        </a:p>
      </dgm:t>
    </dgm:pt>
    <dgm:pt modelId="{2FDB44A5-4963-4102-A345-EEFF861225E8}">
      <dgm:prSet/>
      <dgm:spPr/>
      <dgm:t>
        <a:bodyPr/>
        <a:lstStyle/>
        <a:p>
          <a:r>
            <a:rPr lang="en-US" b="1">
              <a:latin typeface="+mn-lt"/>
            </a:rPr>
            <a:t>Community Needs Assessments</a:t>
          </a:r>
          <a:endParaRPr lang="en-US" b="1" dirty="0">
            <a:latin typeface="+mn-lt"/>
          </a:endParaRPr>
        </a:p>
      </dgm:t>
    </dgm:pt>
    <dgm:pt modelId="{C726EF22-F46B-4608-94D9-7896513209C7}" type="parTrans" cxnId="{45F2B139-27D3-4E5E-89B2-2310FCBB7480}">
      <dgm:prSet/>
      <dgm:spPr/>
      <dgm:t>
        <a:bodyPr/>
        <a:lstStyle/>
        <a:p>
          <a:endParaRPr lang="en-US"/>
        </a:p>
      </dgm:t>
    </dgm:pt>
    <dgm:pt modelId="{317D82B9-95D8-4E11-89F6-EA6445B61D3F}" type="sibTrans" cxnId="{45F2B139-27D3-4E5E-89B2-2310FCBB7480}">
      <dgm:prSet/>
      <dgm:spPr/>
      <dgm:t>
        <a:bodyPr/>
        <a:lstStyle/>
        <a:p>
          <a:endParaRPr lang="en-US"/>
        </a:p>
      </dgm:t>
    </dgm:pt>
    <dgm:pt modelId="{F2DBA166-21E3-41F4-8558-E12C6AA24DC9}">
      <dgm:prSet/>
      <dgm:spPr/>
      <dgm:t>
        <a:bodyPr/>
        <a:lstStyle/>
        <a:p>
          <a:r>
            <a:rPr lang="en-US" b="1">
              <a:latin typeface="+mn-lt"/>
            </a:rPr>
            <a:t>Service delivery systems</a:t>
          </a:r>
          <a:endParaRPr lang="en-US" b="1" dirty="0">
            <a:latin typeface="+mn-lt"/>
          </a:endParaRPr>
        </a:p>
      </dgm:t>
    </dgm:pt>
    <dgm:pt modelId="{2EC00E00-2894-4242-B500-47CC568E9B52}" type="parTrans" cxnId="{D60FA3BC-7464-46FA-B24B-722277C2D9B6}">
      <dgm:prSet/>
      <dgm:spPr/>
      <dgm:t>
        <a:bodyPr/>
        <a:lstStyle/>
        <a:p>
          <a:endParaRPr lang="en-US"/>
        </a:p>
      </dgm:t>
    </dgm:pt>
    <dgm:pt modelId="{2825220A-9DE0-4627-8EED-28F36E5C9F62}" type="sibTrans" cxnId="{D60FA3BC-7464-46FA-B24B-722277C2D9B6}">
      <dgm:prSet/>
      <dgm:spPr/>
      <dgm:t>
        <a:bodyPr/>
        <a:lstStyle/>
        <a:p>
          <a:endParaRPr lang="en-US"/>
        </a:p>
      </dgm:t>
    </dgm:pt>
    <dgm:pt modelId="{5E821F64-3E87-49FE-B317-DD5C796F66C3}">
      <dgm:prSet/>
      <dgm:spPr/>
      <dgm:t>
        <a:bodyPr/>
        <a:lstStyle/>
        <a:p>
          <a:r>
            <a:rPr lang="en-US" b="1">
              <a:latin typeface="+mn-lt"/>
            </a:rPr>
            <a:t>Administration, management, and financial systems</a:t>
          </a:r>
          <a:endParaRPr lang="en-US" b="1" dirty="0">
            <a:latin typeface="+mn-lt"/>
          </a:endParaRPr>
        </a:p>
      </dgm:t>
    </dgm:pt>
    <dgm:pt modelId="{3F86BF2A-E772-4D39-BAD1-DE1BCBBB40A8}" type="parTrans" cxnId="{EB99D2CB-A7F7-4E84-A6D3-39A456DA6994}">
      <dgm:prSet/>
      <dgm:spPr/>
      <dgm:t>
        <a:bodyPr/>
        <a:lstStyle/>
        <a:p>
          <a:endParaRPr lang="en-US"/>
        </a:p>
      </dgm:t>
    </dgm:pt>
    <dgm:pt modelId="{FCEEF576-07A2-40FF-B554-EF4A12B589D2}" type="sibTrans" cxnId="{EB99D2CB-A7F7-4E84-A6D3-39A456DA6994}">
      <dgm:prSet/>
      <dgm:spPr/>
      <dgm:t>
        <a:bodyPr/>
        <a:lstStyle/>
        <a:p>
          <a:endParaRPr lang="en-US"/>
        </a:p>
      </dgm:t>
    </dgm:pt>
    <dgm:pt modelId="{F51593AE-77D9-428A-B247-193FAFF3A8E9}">
      <dgm:prSet/>
      <dgm:spPr/>
      <dgm:t>
        <a:bodyPr/>
        <a:lstStyle/>
        <a:p>
          <a:r>
            <a:rPr lang="en-US" b="1">
              <a:latin typeface="+mn-lt"/>
            </a:rPr>
            <a:t>Strategic plans</a:t>
          </a:r>
          <a:endParaRPr lang="en-US" b="1" dirty="0">
            <a:latin typeface="+mn-lt"/>
          </a:endParaRPr>
        </a:p>
      </dgm:t>
    </dgm:pt>
    <dgm:pt modelId="{5E339968-2D68-42FF-B806-74701221AC60}" type="parTrans" cxnId="{329FEA64-33E8-4D36-816A-492F4AE13667}">
      <dgm:prSet/>
      <dgm:spPr/>
      <dgm:t>
        <a:bodyPr/>
        <a:lstStyle/>
        <a:p>
          <a:endParaRPr lang="en-US"/>
        </a:p>
      </dgm:t>
    </dgm:pt>
    <dgm:pt modelId="{706A0FA2-5A23-4F85-92BE-B3F7B181D270}" type="sibTrans" cxnId="{329FEA64-33E8-4D36-816A-492F4AE13667}">
      <dgm:prSet/>
      <dgm:spPr/>
      <dgm:t>
        <a:bodyPr/>
        <a:lstStyle/>
        <a:p>
          <a:endParaRPr lang="en-US"/>
        </a:p>
      </dgm:t>
    </dgm:pt>
    <dgm:pt modelId="{2F510D2B-6FE8-4D4D-8A3B-BF498CCD0D07}">
      <dgm:prSet/>
      <dgm:spPr/>
      <dgm:t>
        <a:bodyPr/>
        <a:lstStyle/>
        <a:p>
          <a:r>
            <a:rPr lang="en-US" b="1">
              <a:latin typeface="+mn-lt"/>
            </a:rPr>
            <a:t>Board and governance systems</a:t>
          </a:r>
          <a:endParaRPr lang="en-US" b="1" dirty="0">
            <a:latin typeface="+mn-lt"/>
          </a:endParaRPr>
        </a:p>
      </dgm:t>
    </dgm:pt>
    <dgm:pt modelId="{8084E117-9F6A-4789-9F48-39784C488302}" type="parTrans" cxnId="{BEAE66F5-579F-43F3-8D0E-0A0DE627715B}">
      <dgm:prSet/>
      <dgm:spPr/>
      <dgm:t>
        <a:bodyPr/>
        <a:lstStyle/>
        <a:p>
          <a:endParaRPr lang="en-US"/>
        </a:p>
      </dgm:t>
    </dgm:pt>
    <dgm:pt modelId="{95C73DB0-34F9-4EFA-9F18-1F79280B74BD}" type="sibTrans" cxnId="{BEAE66F5-579F-43F3-8D0E-0A0DE627715B}">
      <dgm:prSet/>
      <dgm:spPr/>
      <dgm:t>
        <a:bodyPr/>
        <a:lstStyle/>
        <a:p>
          <a:endParaRPr lang="en-US"/>
        </a:p>
      </dgm:t>
    </dgm:pt>
    <dgm:pt modelId="{5E462420-A213-4D76-9A2A-5B37408F0E55}">
      <dgm:prSet/>
      <dgm:spPr/>
      <dgm:t>
        <a:bodyPr/>
        <a:lstStyle/>
        <a:p>
          <a:r>
            <a:rPr lang="en-US" b="1">
              <a:latin typeface="+mn-lt"/>
            </a:rPr>
            <a:t>ROMA implementation </a:t>
          </a:r>
          <a:endParaRPr lang="en-US" b="1" dirty="0">
            <a:latin typeface="+mn-lt"/>
          </a:endParaRPr>
        </a:p>
      </dgm:t>
    </dgm:pt>
    <dgm:pt modelId="{99418CFA-BE3A-4965-94D0-0E00410E4B98}" type="parTrans" cxnId="{ECB6FE24-65BA-4A4A-BA61-B6172BCDBBA7}">
      <dgm:prSet/>
      <dgm:spPr/>
      <dgm:t>
        <a:bodyPr/>
        <a:lstStyle/>
        <a:p>
          <a:endParaRPr lang="en-US"/>
        </a:p>
      </dgm:t>
    </dgm:pt>
    <dgm:pt modelId="{43DDEDB9-5E3E-447D-95BA-D2048085A326}" type="sibTrans" cxnId="{ECB6FE24-65BA-4A4A-BA61-B6172BCDBBA7}">
      <dgm:prSet/>
      <dgm:spPr/>
      <dgm:t>
        <a:bodyPr/>
        <a:lstStyle/>
        <a:p>
          <a:endParaRPr lang="en-US"/>
        </a:p>
      </dgm:t>
    </dgm:pt>
    <dgm:pt modelId="{E3B3EE03-8A6A-44A0-AE65-C2A3FC9500F2}">
      <dgm:prSet/>
      <dgm:spPr/>
      <dgm:t>
        <a:bodyPr/>
        <a:lstStyle/>
        <a:p>
          <a:r>
            <a:rPr lang="en-US" b="1" dirty="0">
              <a:latin typeface="+mn-lt"/>
            </a:rPr>
            <a:t>CSBG Organizational Standards</a:t>
          </a:r>
        </a:p>
      </dgm:t>
    </dgm:pt>
    <dgm:pt modelId="{60F21FDD-85F9-4A04-A4B8-C6A1F3DC0188}" type="parTrans" cxnId="{3EF0D4B8-4108-4743-BCD2-14BF65BE9971}">
      <dgm:prSet/>
      <dgm:spPr/>
      <dgm:t>
        <a:bodyPr/>
        <a:lstStyle/>
        <a:p>
          <a:endParaRPr lang="en-US"/>
        </a:p>
      </dgm:t>
    </dgm:pt>
    <dgm:pt modelId="{0C419ACD-2950-4595-932A-CA598142DF11}" type="sibTrans" cxnId="{3EF0D4B8-4108-4743-BCD2-14BF65BE9971}">
      <dgm:prSet/>
      <dgm:spPr/>
      <dgm:t>
        <a:bodyPr/>
        <a:lstStyle/>
        <a:p>
          <a:endParaRPr lang="en-US"/>
        </a:p>
      </dgm:t>
    </dgm:pt>
    <dgm:pt modelId="{18BFAC54-FEBD-4D8E-8613-5071EA531CF7}" type="pres">
      <dgm:prSet presAssocID="{3039CBCB-D1F7-4395-BD8E-0BBA86C06366}" presName="Name0" presStyleCnt="0">
        <dgm:presLayoutVars>
          <dgm:dir/>
          <dgm:resizeHandles val="exact"/>
        </dgm:presLayoutVars>
      </dgm:prSet>
      <dgm:spPr/>
    </dgm:pt>
    <dgm:pt modelId="{48F597C1-8D58-4A10-8070-9835B04BC8A5}" type="pres">
      <dgm:prSet presAssocID="{12639B11-622F-447C-9D92-A988C92F21DC}" presName="Name5" presStyleLbl="vennNode1" presStyleIdx="0" presStyleCnt="9">
        <dgm:presLayoutVars>
          <dgm:bulletEnabled val="1"/>
        </dgm:presLayoutVars>
      </dgm:prSet>
      <dgm:spPr/>
    </dgm:pt>
    <dgm:pt modelId="{014BB3B5-5112-4243-A271-A1036F5FCEBB}" type="pres">
      <dgm:prSet presAssocID="{CCE31C6B-C493-4190-BCF1-13CA9C752EEC}" presName="space" presStyleCnt="0"/>
      <dgm:spPr/>
    </dgm:pt>
    <dgm:pt modelId="{B0407CE1-07CA-40D6-93E3-E781DFBB31BF}" type="pres">
      <dgm:prSet presAssocID="{930F9036-CDE4-4731-9740-58F91DB5026E}" presName="Name5" presStyleLbl="vennNode1" presStyleIdx="1" presStyleCnt="9">
        <dgm:presLayoutVars>
          <dgm:bulletEnabled val="1"/>
        </dgm:presLayoutVars>
      </dgm:prSet>
      <dgm:spPr/>
    </dgm:pt>
    <dgm:pt modelId="{A14330EE-0F37-4212-BAD6-8AF9108D9C71}" type="pres">
      <dgm:prSet presAssocID="{D1EA1594-4990-4657-A2FE-7E9C5FDA64AC}" presName="space" presStyleCnt="0"/>
      <dgm:spPr/>
    </dgm:pt>
    <dgm:pt modelId="{4DF8F670-6A35-4032-98E6-412729C242E1}" type="pres">
      <dgm:prSet presAssocID="{2FDB44A5-4963-4102-A345-EEFF861225E8}" presName="Name5" presStyleLbl="vennNode1" presStyleIdx="2" presStyleCnt="9">
        <dgm:presLayoutVars>
          <dgm:bulletEnabled val="1"/>
        </dgm:presLayoutVars>
      </dgm:prSet>
      <dgm:spPr/>
    </dgm:pt>
    <dgm:pt modelId="{21584063-8002-4FE7-95EA-B7FB82D00513}" type="pres">
      <dgm:prSet presAssocID="{317D82B9-95D8-4E11-89F6-EA6445B61D3F}" presName="space" presStyleCnt="0"/>
      <dgm:spPr/>
    </dgm:pt>
    <dgm:pt modelId="{731BEA0D-85EF-4F5F-A752-53C6EB1BA5AD}" type="pres">
      <dgm:prSet presAssocID="{F2DBA166-21E3-41F4-8558-E12C6AA24DC9}" presName="Name5" presStyleLbl="vennNode1" presStyleIdx="3" presStyleCnt="9">
        <dgm:presLayoutVars>
          <dgm:bulletEnabled val="1"/>
        </dgm:presLayoutVars>
      </dgm:prSet>
      <dgm:spPr/>
    </dgm:pt>
    <dgm:pt modelId="{DD6EE087-957F-457B-A124-18CDE11DB8AA}" type="pres">
      <dgm:prSet presAssocID="{2825220A-9DE0-4627-8EED-28F36E5C9F62}" presName="space" presStyleCnt="0"/>
      <dgm:spPr/>
    </dgm:pt>
    <dgm:pt modelId="{A8EFEFB4-B034-46EC-A852-80E6F63697CF}" type="pres">
      <dgm:prSet presAssocID="{5E821F64-3E87-49FE-B317-DD5C796F66C3}" presName="Name5" presStyleLbl="vennNode1" presStyleIdx="4" presStyleCnt="9">
        <dgm:presLayoutVars>
          <dgm:bulletEnabled val="1"/>
        </dgm:presLayoutVars>
      </dgm:prSet>
      <dgm:spPr/>
    </dgm:pt>
    <dgm:pt modelId="{BCE8C3FF-6E66-4111-8F0F-AB5809647B03}" type="pres">
      <dgm:prSet presAssocID="{FCEEF576-07A2-40FF-B554-EF4A12B589D2}" presName="space" presStyleCnt="0"/>
      <dgm:spPr/>
    </dgm:pt>
    <dgm:pt modelId="{71E0B883-8CC7-46FA-B3DA-E05CFE5E8EB2}" type="pres">
      <dgm:prSet presAssocID="{F51593AE-77D9-428A-B247-193FAFF3A8E9}" presName="Name5" presStyleLbl="vennNode1" presStyleIdx="5" presStyleCnt="9">
        <dgm:presLayoutVars>
          <dgm:bulletEnabled val="1"/>
        </dgm:presLayoutVars>
      </dgm:prSet>
      <dgm:spPr/>
    </dgm:pt>
    <dgm:pt modelId="{1FD63EE2-E34D-4AC4-B4B2-866CC2CEABDF}" type="pres">
      <dgm:prSet presAssocID="{706A0FA2-5A23-4F85-92BE-B3F7B181D270}" presName="space" presStyleCnt="0"/>
      <dgm:spPr/>
    </dgm:pt>
    <dgm:pt modelId="{4902EF53-367D-48C6-A50F-6B2B1E6E15B9}" type="pres">
      <dgm:prSet presAssocID="{2F510D2B-6FE8-4D4D-8A3B-BF498CCD0D07}" presName="Name5" presStyleLbl="vennNode1" presStyleIdx="6" presStyleCnt="9">
        <dgm:presLayoutVars>
          <dgm:bulletEnabled val="1"/>
        </dgm:presLayoutVars>
      </dgm:prSet>
      <dgm:spPr/>
    </dgm:pt>
    <dgm:pt modelId="{43B047CC-15FD-4BC7-B3BC-7B27F7F779FE}" type="pres">
      <dgm:prSet presAssocID="{95C73DB0-34F9-4EFA-9F18-1F79280B74BD}" presName="space" presStyleCnt="0"/>
      <dgm:spPr/>
    </dgm:pt>
    <dgm:pt modelId="{FA3DCA75-B4C1-4774-99D9-F081C66AEA39}" type="pres">
      <dgm:prSet presAssocID="{5E462420-A213-4D76-9A2A-5B37408F0E55}" presName="Name5" presStyleLbl="vennNode1" presStyleIdx="7" presStyleCnt="9">
        <dgm:presLayoutVars>
          <dgm:bulletEnabled val="1"/>
        </dgm:presLayoutVars>
      </dgm:prSet>
      <dgm:spPr/>
    </dgm:pt>
    <dgm:pt modelId="{401B4320-70F1-4E9E-AFE8-74D9E76C9CFE}" type="pres">
      <dgm:prSet presAssocID="{43DDEDB9-5E3E-447D-95BA-D2048085A326}" presName="space" presStyleCnt="0"/>
      <dgm:spPr/>
    </dgm:pt>
    <dgm:pt modelId="{6D8F31AD-F890-4404-870F-7796CC8D5786}" type="pres">
      <dgm:prSet presAssocID="{E3B3EE03-8A6A-44A0-AE65-C2A3FC9500F2}" presName="Name5" presStyleLbl="vennNode1" presStyleIdx="8" presStyleCnt="9">
        <dgm:presLayoutVars>
          <dgm:bulletEnabled val="1"/>
        </dgm:presLayoutVars>
      </dgm:prSet>
      <dgm:spPr/>
    </dgm:pt>
  </dgm:ptLst>
  <dgm:cxnLst>
    <dgm:cxn modelId="{ECB6FE24-65BA-4A4A-BA61-B6172BCDBBA7}" srcId="{3039CBCB-D1F7-4395-BD8E-0BBA86C06366}" destId="{5E462420-A213-4D76-9A2A-5B37408F0E55}" srcOrd="7" destOrd="0" parTransId="{99418CFA-BE3A-4965-94D0-0E00410E4B98}" sibTransId="{43DDEDB9-5E3E-447D-95BA-D2048085A326}"/>
    <dgm:cxn modelId="{45F2B139-27D3-4E5E-89B2-2310FCBB7480}" srcId="{3039CBCB-D1F7-4395-BD8E-0BBA86C06366}" destId="{2FDB44A5-4963-4102-A345-EEFF861225E8}" srcOrd="2" destOrd="0" parTransId="{C726EF22-F46B-4608-94D9-7896513209C7}" sibTransId="{317D82B9-95D8-4E11-89F6-EA6445B61D3F}"/>
    <dgm:cxn modelId="{A99B803A-E0B1-4873-8688-E1B47646CDE2}" srcId="{3039CBCB-D1F7-4395-BD8E-0BBA86C06366}" destId="{930F9036-CDE4-4731-9740-58F91DB5026E}" srcOrd="1" destOrd="0" parTransId="{500DE901-6751-4867-9DD8-8BAD85D17ECF}" sibTransId="{D1EA1594-4990-4657-A2FE-7E9C5FDA64AC}"/>
    <dgm:cxn modelId="{B6E06663-1E54-406A-9711-C035841211F9}" type="presOf" srcId="{5E821F64-3E87-49FE-B317-DD5C796F66C3}" destId="{A8EFEFB4-B034-46EC-A852-80E6F63697CF}" srcOrd="0" destOrd="0" presId="urn:microsoft.com/office/officeart/2005/8/layout/venn3"/>
    <dgm:cxn modelId="{329FEA64-33E8-4D36-816A-492F4AE13667}" srcId="{3039CBCB-D1F7-4395-BD8E-0BBA86C06366}" destId="{F51593AE-77D9-428A-B247-193FAFF3A8E9}" srcOrd="5" destOrd="0" parTransId="{5E339968-2D68-42FF-B806-74701221AC60}" sibTransId="{706A0FA2-5A23-4F85-92BE-B3F7B181D270}"/>
    <dgm:cxn modelId="{0EF87746-9754-4678-AFCA-B368EC3842DC}" type="presOf" srcId="{3039CBCB-D1F7-4395-BD8E-0BBA86C06366}" destId="{18BFAC54-FEBD-4D8E-8613-5071EA531CF7}" srcOrd="0" destOrd="0" presId="urn:microsoft.com/office/officeart/2005/8/layout/venn3"/>
    <dgm:cxn modelId="{8E031C73-541E-4B51-BF01-C61376FAE2B5}" type="presOf" srcId="{F2DBA166-21E3-41F4-8558-E12C6AA24DC9}" destId="{731BEA0D-85EF-4F5F-A752-53C6EB1BA5AD}" srcOrd="0" destOrd="0" presId="urn:microsoft.com/office/officeart/2005/8/layout/venn3"/>
    <dgm:cxn modelId="{2A94D680-1D31-45B1-9D1D-20758A3E36AA}" type="presOf" srcId="{2F510D2B-6FE8-4D4D-8A3B-BF498CCD0D07}" destId="{4902EF53-367D-48C6-A50F-6B2B1E6E15B9}" srcOrd="0" destOrd="0" presId="urn:microsoft.com/office/officeart/2005/8/layout/venn3"/>
    <dgm:cxn modelId="{8C7EBC92-FEFB-4661-B3FB-B754841E099E}" type="presOf" srcId="{5E462420-A213-4D76-9A2A-5B37408F0E55}" destId="{FA3DCA75-B4C1-4774-99D9-F081C66AEA39}" srcOrd="0" destOrd="0" presId="urn:microsoft.com/office/officeart/2005/8/layout/venn3"/>
    <dgm:cxn modelId="{C7101096-DE31-4094-806B-118C6C373CA6}" type="presOf" srcId="{E3B3EE03-8A6A-44A0-AE65-C2A3FC9500F2}" destId="{6D8F31AD-F890-4404-870F-7796CC8D5786}" srcOrd="0" destOrd="0" presId="urn:microsoft.com/office/officeart/2005/8/layout/venn3"/>
    <dgm:cxn modelId="{71FD3496-3BBE-4CD4-A563-6EB74325AC9F}" srcId="{3039CBCB-D1F7-4395-BD8E-0BBA86C06366}" destId="{12639B11-622F-447C-9D92-A988C92F21DC}" srcOrd="0" destOrd="0" parTransId="{7DD5AC72-676D-4C2F-90D2-AC6129DBDEC1}" sibTransId="{CCE31C6B-C493-4190-BCF1-13CA9C752EEC}"/>
    <dgm:cxn modelId="{642476B4-90C5-4373-88E4-6F2716D45AB2}" type="presOf" srcId="{F51593AE-77D9-428A-B247-193FAFF3A8E9}" destId="{71E0B883-8CC7-46FA-B3DA-E05CFE5E8EB2}" srcOrd="0" destOrd="0" presId="urn:microsoft.com/office/officeart/2005/8/layout/venn3"/>
    <dgm:cxn modelId="{3EF0D4B8-4108-4743-BCD2-14BF65BE9971}" srcId="{3039CBCB-D1F7-4395-BD8E-0BBA86C06366}" destId="{E3B3EE03-8A6A-44A0-AE65-C2A3FC9500F2}" srcOrd="8" destOrd="0" parTransId="{60F21FDD-85F9-4A04-A4B8-C6A1F3DC0188}" sibTransId="{0C419ACD-2950-4595-932A-CA598142DF11}"/>
    <dgm:cxn modelId="{D60FA3BC-7464-46FA-B24B-722277C2D9B6}" srcId="{3039CBCB-D1F7-4395-BD8E-0BBA86C06366}" destId="{F2DBA166-21E3-41F4-8558-E12C6AA24DC9}" srcOrd="3" destOrd="0" parTransId="{2EC00E00-2894-4242-B500-47CC568E9B52}" sibTransId="{2825220A-9DE0-4627-8EED-28F36E5C9F62}"/>
    <dgm:cxn modelId="{44AEEDCA-EBC8-48B2-9D23-85A8F99BF47F}" type="presOf" srcId="{12639B11-622F-447C-9D92-A988C92F21DC}" destId="{48F597C1-8D58-4A10-8070-9835B04BC8A5}" srcOrd="0" destOrd="0" presId="urn:microsoft.com/office/officeart/2005/8/layout/venn3"/>
    <dgm:cxn modelId="{EB99D2CB-A7F7-4E84-A6D3-39A456DA6994}" srcId="{3039CBCB-D1F7-4395-BD8E-0BBA86C06366}" destId="{5E821F64-3E87-49FE-B317-DD5C796F66C3}" srcOrd="4" destOrd="0" parTransId="{3F86BF2A-E772-4D39-BAD1-DE1BCBBB40A8}" sibTransId="{FCEEF576-07A2-40FF-B554-EF4A12B589D2}"/>
    <dgm:cxn modelId="{42F837D8-A7E5-4A69-AC5D-9D8588C756AB}" type="presOf" srcId="{930F9036-CDE4-4731-9740-58F91DB5026E}" destId="{B0407CE1-07CA-40D6-93E3-E781DFBB31BF}" srcOrd="0" destOrd="0" presId="urn:microsoft.com/office/officeart/2005/8/layout/venn3"/>
    <dgm:cxn modelId="{88ABA2E1-AEF8-4897-9131-3CE8A6732A61}" type="presOf" srcId="{2FDB44A5-4963-4102-A345-EEFF861225E8}" destId="{4DF8F670-6A35-4032-98E6-412729C242E1}" srcOrd="0" destOrd="0" presId="urn:microsoft.com/office/officeart/2005/8/layout/venn3"/>
    <dgm:cxn modelId="{BEAE66F5-579F-43F3-8D0E-0A0DE627715B}" srcId="{3039CBCB-D1F7-4395-BD8E-0BBA86C06366}" destId="{2F510D2B-6FE8-4D4D-8A3B-BF498CCD0D07}" srcOrd="6" destOrd="0" parTransId="{8084E117-9F6A-4789-9F48-39784C488302}" sibTransId="{95C73DB0-34F9-4EFA-9F18-1F79280B74BD}"/>
    <dgm:cxn modelId="{BF64BB2E-EB69-4478-90B2-E7E111A93845}" type="presParOf" srcId="{18BFAC54-FEBD-4D8E-8613-5071EA531CF7}" destId="{48F597C1-8D58-4A10-8070-9835B04BC8A5}" srcOrd="0" destOrd="0" presId="urn:microsoft.com/office/officeart/2005/8/layout/venn3"/>
    <dgm:cxn modelId="{D01BDE63-6577-4CFB-9037-BE122B29F4FE}" type="presParOf" srcId="{18BFAC54-FEBD-4D8E-8613-5071EA531CF7}" destId="{014BB3B5-5112-4243-A271-A1036F5FCEBB}" srcOrd="1" destOrd="0" presId="urn:microsoft.com/office/officeart/2005/8/layout/venn3"/>
    <dgm:cxn modelId="{B107834C-06A5-43A9-B001-5BEF651FBD98}" type="presParOf" srcId="{18BFAC54-FEBD-4D8E-8613-5071EA531CF7}" destId="{B0407CE1-07CA-40D6-93E3-E781DFBB31BF}" srcOrd="2" destOrd="0" presId="urn:microsoft.com/office/officeart/2005/8/layout/venn3"/>
    <dgm:cxn modelId="{EA68B00A-2124-4D7C-965C-59F88A985715}" type="presParOf" srcId="{18BFAC54-FEBD-4D8E-8613-5071EA531CF7}" destId="{A14330EE-0F37-4212-BAD6-8AF9108D9C71}" srcOrd="3" destOrd="0" presId="urn:microsoft.com/office/officeart/2005/8/layout/venn3"/>
    <dgm:cxn modelId="{4B932E54-9F84-4FEB-B564-6C7B46B37FC9}" type="presParOf" srcId="{18BFAC54-FEBD-4D8E-8613-5071EA531CF7}" destId="{4DF8F670-6A35-4032-98E6-412729C242E1}" srcOrd="4" destOrd="0" presId="urn:microsoft.com/office/officeart/2005/8/layout/venn3"/>
    <dgm:cxn modelId="{9FBFF183-2DE8-4CEC-90D1-619C7FD3321F}" type="presParOf" srcId="{18BFAC54-FEBD-4D8E-8613-5071EA531CF7}" destId="{21584063-8002-4FE7-95EA-B7FB82D00513}" srcOrd="5" destOrd="0" presId="urn:microsoft.com/office/officeart/2005/8/layout/venn3"/>
    <dgm:cxn modelId="{141C8EE7-4685-475F-AA8C-AE7A257E2832}" type="presParOf" srcId="{18BFAC54-FEBD-4D8E-8613-5071EA531CF7}" destId="{731BEA0D-85EF-4F5F-A752-53C6EB1BA5AD}" srcOrd="6" destOrd="0" presId="urn:microsoft.com/office/officeart/2005/8/layout/venn3"/>
    <dgm:cxn modelId="{034AACDE-4A0E-4994-A270-48DA5BAEC154}" type="presParOf" srcId="{18BFAC54-FEBD-4D8E-8613-5071EA531CF7}" destId="{DD6EE087-957F-457B-A124-18CDE11DB8AA}" srcOrd="7" destOrd="0" presId="urn:microsoft.com/office/officeart/2005/8/layout/venn3"/>
    <dgm:cxn modelId="{C3DA7107-8AA3-4AA6-809F-9D48B3E88D44}" type="presParOf" srcId="{18BFAC54-FEBD-4D8E-8613-5071EA531CF7}" destId="{A8EFEFB4-B034-46EC-A852-80E6F63697CF}" srcOrd="8" destOrd="0" presId="urn:microsoft.com/office/officeart/2005/8/layout/venn3"/>
    <dgm:cxn modelId="{535353BF-1590-41DD-8DC5-7C63244E6F65}" type="presParOf" srcId="{18BFAC54-FEBD-4D8E-8613-5071EA531CF7}" destId="{BCE8C3FF-6E66-4111-8F0F-AB5809647B03}" srcOrd="9" destOrd="0" presId="urn:microsoft.com/office/officeart/2005/8/layout/venn3"/>
    <dgm:cxn modelId="{DACBD500-9172-45CB-BC47-CEDD58E9FEA8}" type="presParOf" srcId="{18BFAC54-FEBD-4D8E-8613-5071EA531CF7}" destId="{71E0B883-8CC7-46FA-B3DA-E05CFE5E8EB2}" srcOrd="10" destOrd="0" presId="urn:microsoft.com/office/officeart/2005/8/layout/venn3"/>
    <dgm:cxn modelId="{6E3D17AC-DB4C-43DF-8950-CB8AA0F38EA6}" type="presParOf" srcId="{18BFAC54-FEBD-4D8E-8613-5071EA531CF7}" destId="{1FD63EE2-E34D-4AC4-B4B2-866CC2CEABDF}" srcOrd="11" destOrd="0" presId="urn:microsoft.com/office/officeart/2005/8/layout/venn3"/>
    <dgm:cxn modelId="{86B89EAC-8684-472E-BA02-8A2EDB691B3E}" type="presParOf" srcId="{18BFAC54-FEBD-4D8E-8613-5071EA531CF7}" destId="{4902EF53-367D-48C6-A50F-6B2B1E6E15B9}" srcOrd="12" destOrd="0" presId="urn:microsoft.com/office/officeart/2005/8/layout/venn3"/>
    <dgm:cxn modelId="{4A35E3EF-6980-4C8B-B2CF-FCD060F13522}" type="presParOf" srcId="{18BFAC54-FEBD-4D8E-8613-5071EA531CF7}" destId="{43B047CC-15FD-4BC7-B3BC-7B27F7F779FE}" srcOrd="13" destOrd="0" presId="urn:microsoft.com/office/officeart/2005/8/layout/venn3"/>
    <dgm:cxn modelId="{3F65FE87-D06B-465D-A91C-4E846BBD4992}" type="presParOf" srcId="{18BFAC54-FEBD-4D8E-8613-5071EA531CF7}" destId="{FA3DCA75-B4C1-4774-99D9-F081C66AEA39}" srcOrd="14" destOrd="0" presId="urn:microsoft.com/office/officeart/2005/8/layout/venn3"/>
    <dgm:cxn modelId="{CA81F5D3-EC75-4009-BB6C-224EE983F8C4}" type="presParOf" srcId="{18BFAC54-FEBD-4D8E-8613-5071EA531CF7}" destId="{401B4320-70F1-4E9E-AFE8-74D9E76C9CFE}" srcOrd="15" destOrd="0" presId="urn:microsoft.com/office/officeart/2005/8/layout/venn3"/>
    <dgm:cxn modelId="{33653469-B34C-4CA2-9392-38808CCB28C8}" type="presParOf" srcId="{18BFAC54-FEBD-4D8E-8613-5071EA531CF7}" destId="{6D8F31AD-F890-4404-870F-7796CC8D5786}" srcOrd="1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ABD06E-2568-4F9A-8DB2-84B2DFB9484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2DE846-C79E-42AB-9F1A-729C5A5A3F35}">
      <dgm:prSet phldrT="[Text]"/>
      <dgm:spPr/>
      <dgm:t>
        <a:bodyPr/>
        <a:lstStyle/>
        <a:p>
          <a:r>
            <a:rPr lang="en-US" dirty="0"/>
            <a:t>On-site visits</a:t>
          </a:r>
        </a:p>
      </dgm:t>
    </dgm:pt>
    <dgm:pt modelId="{8C101D6F-9CE3-48C7-BCA3-3974E1A8985F}" type="parTrans" cxnId="{78609024-6BB6-4961-AF8D-8B5216AC7F90}">
      <dgm:prSet/>
      <dgm:spPr/>
      <dgm:t>
        <a:bodyPr/>
        <a:lstStyle/>
        <a:p>
          <a:endParaRPr lang="en-US"/>
        </a:p>
      </dgm:t>
    </dgm:pt>
    <dgm:pt modelId="{FBC1B3C8-6442-4693-B049-DE9812FD6D45}" type="sibTrans" cxnId="{78609024-6BB6-4961-AF8D-8B5216AC7F90}">
      <dgm:prSet/>
      <dgm:spPr/>
      <dgm:t>
        <a:bodyPr/>
        <a:lstStyle/>
        <a:p>
          <a:endParaRPr lang="en-US"/>
        </a:p>
      </dgm:t>
    </dgm:pt>
    <dgm:pt modelId="{2A019F53-F70B-462B-92F5-CA65E8760976}">
      <dgm:prSet phldrT="[Text]"/>
      <dgm:spPr/>
      <dgm:t>
        <a:bodyPr/>
        <a:lstStyle/>
        <a:p>
          <a:r>
            <a:rPr lang="en-US" dirty="0"/>
            <a:t>Deliverables</a:t>
          </a:r>
        </a:p>
      </dgm:t>
    </dgm:pt>
    <dgm:pt modelId="{0BF2B57D-324A-4119-A79B-645DC6FD2712}" type="parTrans" cxnId="{98B9A52B-93E7-446A-99BB-F714784CC40A}">
      <dgm:prSet/>
      <dgm:spPr/>
      <dgm:t>
        <a:bodyPr/>
        <a:lstStyle/>
        <a:p>
          <a:endParaRPr lang="en-US"/>
        </a:p>
      </dgm:t>
    </dgm:pt>
    <dgm:pt modelId="{7D6A8E1D-8A76-46A3-83F4-8344C235C3E1}" type="sibTrans" cxnId="{98B9A52B-93E7-446A-99BB-F714784CC40A}">
      <dgm:prSet/>
      <dgm:spPr/>
      <dgm:t>
        <a:bodyPr/>
        <a:lstStyle/>
        <a:p>
          <a:endParaRPr lang="en-US"/>
        </a:p>
      </dgm:t>
    </dgm:pt>
    <dgm:pt modelId="{994B130A-80CD-461F-A7A2-41F33B0CD17B}">
      <dgm:prSet phldrT="[Text]"/>
      <dgm:spPr/>
      <dgm:t>
        <a:bodyPr/>
        <a:lstStyle/>
        <a:p>
          <a:r>
            <a:rPr lang="en-US" dirty="0"/>
            <a:t>Board rosters &amp; meeting minutes</a:t>
          </a:r>
        </a:p>
      </dgm:t>
    </dgm:pt>
    <dgm:pt modelId="{1294868C-DBAB-4BEC-BE64-7A2452C43246}" type="parTrans" cxnId="{55EDBE8C-8904-45E9-B574-FA6CA9850798}">
      <dgm:prSet/>
      <dgm:spPr/>
      <dgm:t>
        <a:bodyPr/>
        <a:lstStyle/>
        <a:p>
          <a:endParaRPr lang="en-US"/>
        </a:p>
      </dgm:t>
    </dgm:pt>
    <dgm:pt modelId="{F88FE9AB-5E0F-46FF-9112-42072297FF12}" type="sibTrans" cxnId="{55EDBE8C-8904-45E9-B574-FA6CA9850798}">
      <dgm:prSet/>
      <dgm:spPr/>
      <dgm:t>
        <a:bodyPr/>
        <a:lstStyle/>
        <a:p>
          <a:endParaRPr lang="en-US"/>
        </a:p>
      </dgm:t>
    </dgm:pt>
    <dgm:pt modelId="{35FC1A92-6702-4CEB-A60A-313A9688F89C}">
      <dgm:prSet phldrT="[Text]"/>
      <dgm:spPr/>
      <dgm:t>
        <a:bodyPr/>
        <a:lstStyle/>
        <a:p>
          <a:r>
            <a:rPr lang="en-US" dirty="0"/>
            <a:t>DCF Yearend Reports</a:t>
          </a:r>
        </a:p>
      </dgm:t>
    </dgm:pt>
    <dgm:pt modelId="{22D3472D-E5FE-4EB4-82D5-5785B8DBF197}" type="parTrans" cxnId="{C1ADD088-E0A6-489F-B1A3-84063CD9D28C}">
      <dgm:prSet/>
      <dgm:spPr/>
      <dgm:t>
        <a:bodyPr/>
        <a:lstStyle/>
        <a:p>
          <a:endParaRPr lang="en-US"/>
        </a:p>
      </dgm:t>
    </dgm:pt>
    <dgm:pt modelId="{83D39720-A722-44CB-A82D-FBC26F3A6760}" type="sibTrans" cxnId="{C1ADD088-E0A6-489F-B1A3-84063CD9D28C}">
      <dgm:prSet/>
      <dgm:spPr/>
      <dgm:t>
        <a:bodyPr/>
        <a:lstStyle/>
        <a:p>
          <a:endParaRPr lang="en-US"/>
        </a:p>
      </dgm:t>
    </dgm:pt>
    <dgm:pt modelId="{5A66CA87-B41A-409E-8916-777E30515732}">
      <dgm:prSet phldrT="[Text]"/>
      <dgm:spPr/>
      <dgm:t>
        <a:bodyPr/>
        <a:lstStyle/>
        <a:p>
          <a:r>
            <a:rPr lang="en-US" dirty="0"/>
            <a:t>Desk Audits</a:t>
          </a:r>
        </a:p>
      </dgm:t>
    </dgm:pt>
    <dgm:pt modelId="{5216EBE1-EDD9-487F-9D3F-B86BAF6B21B4}" type="parTrans" cxnId="{31478F34-17E5-422D-96EB-6DAD70581039}">
      <dgm:prSet/>
      <dgm:spPr/>
      <dgm:t>
        <a:bodyPr/>
        <a:lstStyle/>
        <a:p>
          <a:endParaRPr lang="en-US"/>
        </a:p>
      </dgm:t>
    </dgm:pt>
    <dgm:pt modelId="{67C6BA32-499D-4D5A-9E62-5AD2E13C80F8}" type="sibTrans" cxnId="{31478F34-17E5-422D-96EB-6DAD70581039}">
      <dgm:prSet/>
      <dgm:spPr/>
      <dgm:t>
        <a:bodyPr/>
        <a:lstStyle/>
        <a:p>
          <a:endParaRPr lang="en-US"/>
        </a:p>
      </dgm:t>
    </dgm:pt>
    <dgm:pt modelId="{3248536E-2CDE-4739-89A9-8997E70642E0}">
      <dgm:prSet phldrT="[Text]"/>
      <dgm:spPr/>
      <dgm:t>
        <a:bodyPr/>
        <a:lstStyle/>
        <a:p>
          <a:r>
            <a:rPr lang="en-US" dirty="0"/>
            <a:t>Org Standards</a:t>
          </a:r>
        </a:p>
      </dgm:t>
    </dgm:pt>
    <dgm:pt modelId="{649FF566-C31B-4520-8D7E-4F47F418A15D}" type="parTrans" cxnId="{85CAEEA2-ABBC-449D-BDA7-C13609988604}">
      <dgm:prSet/>
      <dgm:spPr/>
      <dgm:t>
        <a:bodyPr/>
        <a:lstStyle/>
        <a:p>
          <a:endParaRPr lang="en-US"/>
        </a:p>
      </dgm:t>
    </dgm:pt>
    <dgm:pt modelId="{6939E786-B376-48E0-9328-9D3446DBD5B4}" type="sibTrans" cxnId="{85CAEEA2-ABBC-449D-BDA7-C13609988604}">
      <dgm:prSet/>
      <dgm:spPr/>
      <dgm:t>
        <a:bodyPr/>
        <a:lstStyle/>
        <a:p>
          <a:endParaRPr lang="en-US"/>
        </a:p>
      </dgm:t>
    </dgm:pt>
    <dgm:pt modelId="{C7CBC46E-BD81-417B-A9C1-91776ABAEA8B}">
      <dgm:prSet phldrT="[Text]"/>
      <dgm:spPr/>
      <dgm:t>
        <a:bodyPr/>
        <a:lstStyle/>
        <a:p>
          <a:r>
            <a:rPr lang="en-US" dirty="0"/>
            <a:t>Community Action Plans (CSBG App)</a:t>
          </a:r>
        </a:p>
      </dgm:t>
    </dgm:pt>
    <dgm:pt modelId="{6FA2A440-B55C-4FA1-877F-EC267519F3AF}" type="parTrans" cxnId="{B062F9BA-567A-4EBB-B202-BCC81FA06827}">
      <dgm:prSet/>
      <dgm:spPr/>
      <dgm:t>
        <a:bodyPr/>
        <a:lstStyle/>
        <a:p>
          <a:endParaRPr lang="en-US"/>
        </a:p>
      </dgm:t>
    </dgm:pt>
    <dgm:pt modelId="{0F425EB7-C9C1-441D-A273-4FA91E91D13D}" type="sibTrans" cxnId="{B062F9BA-567A-4EBB-B202-BCC81FA06827}">
      <dgm:prSet/>
      <dgm:spPr/>
      <dgm:t>
        <a:bodyPr/>
        <a:lstStyle/>
        <a:p>
          <a:endParaRPr lang="en-US"/>
        </a:p>
      </dgm:t>
    </dgm:pt>
    <dgm:pt modelId="{4C9326EB-51A5-412B-B293-028747B08687}">
      <dgm:prSet phldrT="[Text]"/>
      <dgm:spPr/>
      <dgm:t>
        <a:bodyPr/>
        <a:lstStyle/>
        <a:p>
          <a:r>
            <a:rPr lang="en-US" dirty="0"/>
            <a:t>SPARC reports</a:t>
          </a:r>
        </a:p>
      </dgm:t>
    </dgm:pt>
    <dgm:pt modelId="{A3887C55-57BB-432A-8A2B-35C2D9590395}" type="parTrans" cxnId="{87C3FC9F-4EAE-488A-B302-35EB8DB209CC}">
      <dgm:prSet/>
      <dgm:spPr/>
      <dgm:t>
        <a:bodyPr/>
        <a:lstStyle/>
        <a:p>
          <a:endParaRPr lang="en-US"/>
        </a:p>
      </dgm:t>
    </dgm:pt>
    <dgm:pt modelId="{32569304-8065-49B6-9AD5-55FC68C13D6E}" type="sibTrans" cxnId="{87C3FC9F-4EAE-488A-B302-35EB8DB209CC}">
      <dgm:prSet/>
      <dgm:spPr/>
      <dgm:t>
        <a:bodyPr/>
        <a:lstStyle/>
        <a:p>
          <a:endParaRPr lang="en-US"/>
        </a:p>
      </dgm:t>
    </dgm:pt>
    <dgm:pt modelId="{6DEF6F5C-5AC8-41CD-AF2B-2BD49352DABE}">
      <dgm:prSet phldrT="[Text]"/>
      <dgm:spPr/>
      <dgm:t>
        <a:bodyPr/>
        <a:lstStyle/>
        <a:p>
          <a:r>
            <a:rPr lang="en-US" dirty="0"/>
            <a:t>Random expense sampling</a:t>
          </a:r>
        </a:p>
      </dgm:t>
    </dgm:pt>
    <dgm:pt modelId="{E5E5A1DD-B48C-4B5F-B8DD-BED842FC8736}" type="parTrans" cxnId="{1D707751-461A-4769-9EB8-DFD06ED9A0A0}">
      <dgm:prSet/>
      <dgm:spPr/>
      <dgm:t>
        <a:bodyPr/>
        <a:lstStyle/>
        <a:p>
          <a:endParaRPr lang="en-US"/>
        </a:p>
      </dgm:t>
    </dgm:pt>
    <dgm:pt modelId="{BCF329EF-C5DA-48A3-9474-E44811B7659B}" type="sibTrans" cxnId="{1D707751-461A-4769-9EB8-DFD06ED9A0A0}">
      <dgm:prSet/>
      <dgm:spPr/>
      <dgm:t>
        <a:bodyPr/>
        <a:lstStyle/>
        <a:p>
          <a:endParaRPr lang="en-US"/>
        </a:p>
      </dgm:t>
    </dgm:pt>
    <dgm:pt modelId="{00705687-10B2-4EBF-AC14-5CF6292D4CF5}">
      <dgm:prSet phldrT="[Text]"/>
      <dgm:spPr/>
      <dgm:t>
        <a:bodyPr/>
        <a:lstStyle/>
        <a:p>
          <a:r>
            <a:rPr lang="en-US" dirty="0"/>
            <a:t>Every 3 years</a:t>
          </a:r>
        </a:p>
      </dgm:t>
    </dgm:pt>
    <dgm:pt modelId="{E243DCE9-B8F0-4C05-8087-624880E7D0F5}" type="parTrans" cxnId="{244BA7D9-02A7-426A-B348-2BA088701B22}">
      <dgm:prSet/>
      <dgm:spPr/>
      <dgm:t>
        <a:bodyPr/>
        <a:lstStyle/>
        <a:p>
          <a:endParaRPr lang="en-US"/>
        </a:p>
      </dgm:t>
    </dgm:pt>
    <dgm:pt modelId="{036A31E8-ACA9-49CB-9227-5011DD00DCBC}" type="sibTrans" cxnId="{244BA7D9-02A7-426A-B348-2BA088701B22}">
      <dgm:prSet/>
      <dgm:spPr/>
      <dgm:t>
        <a:bodyPr/>
        <a:lstStyle/>
        <a:p>
          <a:endParaRPr lang="en-US"/>
        </a:p>
      </dgm:t>
    </dgm:pt>
    <dgm:pt modelId="{47CA5BB6-793A-4BFE-921C-457FB6669E33}">
      <dgm:prSet phldrT="[Text]"/>
      <dgm:spPr/>
      <dgm:t>
        <a:bodyPr/>
        <a:lstStyle/>
        <a:p>
          <a:r>
            <a:rPr lang="en-US" dirty="0"/>
            <a:t>After new Executive Director or CFO placement</a:t>
          </a:r>
        </a:p>
      </dgm:t>
    </dgm:pt>
    <dgm:pt modelId="{9300C63F-4676-437A-A6FF-60AEE833731A}" type="parTrans" cxnId="{34BC5A73-EE30-4659-80D7-8D105302BBEC}">
      <dgm:prSet/>
      <dgm:spPr/>
      <dgm:t>
        <a:bodyPr/>
        <a:lstStyle/>
        <a:p>
          <a:endParaRPr lang="en-US"/>
        </a:p>
      </dgm:t>
    </dgm:pt>
    <dgm:pt modelId="{4C1455C1-E903-466E-AAE7-121D6B1C2B78}" type="sibTrans" cxnId="{34BC5A73-EE30-4659-80D7-8D105302BBEC}">
      <dgm:prSet/>
      <dgm:spPr/>
      <dgm:t>
        <a:bodyPr/>
        <a:lstStyle/>
        <a:p>
          <a:endParaRPr lang="en-US"/>
        </a:p>
      </dgm:t>
    </dgm:pt>
    <dgm:pt modelId="{87B89D91-652A-4DAB-A752-E6B8C1A15AB7}">
      <dgm:prSet phldrT="[Text]"/>
      <dgm:spPr/>
      <dgm:t>
        <a:bodyPr/>
        <a:lstStyle/>
        <a:p>
          <a:r>
            <a:rPr lang="en-US" dirty="0"/>
            <a:t>Funding terminated for cause</a:t>
          </a:r>
        </a:p>
      </dgm:t>
    </dgm:pt>
    <dgm:pt modelId="{29FE8F59-028D-41BA-9CC6-C3C58D67E5C6}" type="parTrans" cxnId="{B76956C6-264A-48D6-B251-5819EBC80FAB}">
      <dgm:prSet/>
      <dgm:spPr/>
      <dgm:t>
        <a:bodyPr/>
        <a:lstStyle/>
        <a:p>
          <a:endParaRPr lang="en-US"/>
        </a:p>
      </dgm:t>
    </dgm:pt>
    <dgm:pt modelId="{A6777A2C-103E-4456-BB47-A325BA749171}" type="sibTrans" cxnId="{B76956C6-264A-48D6-B251-5819EBC80FAB}">
      <dgm:prSet/>
      <dgm:spPr/>
      <dgm:t>
        <a:bodyPr/>
        <a:lstStyle/>
        <a:p>
          <a:endParaRPr lang="en-US"/>
        </a:p>
      </dgm:t>
    </dgm:pt>
    <dgm:pt modelId="{40CC8E13-06A7-435E-BA8C-D1A09CC1CCCA}" type="pres">
      <dgm:prSet presAssocID="{2DABD06E-2568-4F9A-8DB2-84B2DFB9484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DCFFAB5-FC3C-4D0B-AD26-B578F0FB7AD5}" type="pres">
      <dgm:prSet presAssocID="{542DE846-C79E-42AB-9F1A-729C5A5A3F35}" presName="root" presStyleCnt="0"/>
      <dgm:spPr/>
    </dgm:pt>
    <dgm:pt modelId="{F80E72D1-1800-4B91-9DC6-A6B477B394D0}" type="pres">
      <dgm:prSet presAssocID="{542DE846-C79E-42AB-9F1A-729C5A5A3F35}" presName="rootComposite" presStyleCnt="0"/>
      <dgm:spPr/>
    </dgm:pt>
    <dgm:pt modelId="{87CC712A-A565-4B9E-A15A-3E07A268A585}" type="pres">
      <dgm:prSet presAssocID="{542DE846-C79E-42AB-9F1A-729C5A5A3F35}" presName="rootText" presStyleLbl="node1" presStyleIdx="0" presStyleCnt="3"/>
      <dgm:spPr/>
    </dgm:pt>
    <dgm:pt modelId="{C597C8CB-C15E-45D2-9352-FB8AA5A5BA00}" type="pres">
      <dgm:prSet presAssocID="{542DE846-C79E-42AB-9F1A-729C5A5A3F35}" presName="rootConnector" presStyleLbl="node1" presStyleIdx="0" presStyleCnt="3"/>
      <dgm:spPr/>
    </dgm:pt>
    <dgm:pt modelId="{7945AEE9-F3E6-433F-9576-18502A7E3979}" type="pres">
      <dgm:prSet presAssocID="{542DE846-C79E-42AB-9F1A-729C5A5A3F35}" presName="childShape" presStyleCnt="0"/>
      <dgm:spPr/>
    </dgm:pt>
    <dgm:pt modelId="{F7D335AF-6C97-48FD-8CB8-4B8B4E2F71F6}" type="pres">
      <dgm:prSet presAssocID="{E243DCE9-B8F0-4C05-8087-624880E7D0F5}" presName="Name13" presStyleLbl="parChTrans1D2" presStyleIdx="0" presStyleCnt="9"/>
      <dgm:spPr/>
    </dgm:pt>
    <dgm:pt modelId="{493B4BFE-407E-4B4A-B1CA-88B9D62C55FB}" type="pres">
      <dgm:prSet presAssocID="{00705687-10B2-4EBF-AC14-5CF6292D4CF5}" presName="childText" presStyleLbl="bgAcc1" presStyleIdx="0" presStyleCnt="9">
        <dgm:presLayoutVars>
          <dgm:bulletEnabled val="1"/>
        </dgm:presLayoutVars>
      </dgm:prSet>
      <dgm:spPr/>
    </dgm:pt>
    <dgm:pt modelId="{817D9614-47D3-4978-BDC7-CD56ED3A0156}" type="pres">
      <dgm:prSet presAssocID="{9300C63F-4676-437A-A6FF-60AEE833731A}" presName="Name13" presStyleLbl="parChTrans1D2" presStyleIdx="1" presStyleCnt="9"/>
      <dgm:spPr/>
    </dgm:pt>
    <dgm:pt modelId="{3925250E-54ED-4EC3-8CFF-C416BE113F4B}" type="pres">
      <dgm:prSet presAssocID="{47CA5BB6-793A-4BFE-921C-457FB6669E33}" presName="childText" presStyleLbl="bgAcc1" presStyleIdx="1" presStyleCnt="9">
        <dgm:presLayoutVars>
          <dgm:bulletEnabled val="1"/>
        </dgm:presLayoutVars>
      </dgm:prSet>
      <dgm:spPr/>
    </dgm:pt>
    <dgm:pt modelId="{C018378C-A2AC-461C-82B3-AF65618D52F4}" type="pres">
      <dgm:prSet presAssocID="{29FE8F59-028D-41BA-9CC6-C3C58D67E5C6}" presName="Name13" presStyleLbl="parChTrans1D2" presStyleIdx="2" presStyleCnt="9"/>
      <dgm:spPr/>
    </dgm:pt>
    <dgm:pt modelId="{FEFB1967-3A01-4765-8550-73E0174BFDC6}" type="pres">
      <dgm:prSet presAssocID="{87B89D91-652A-4DAB-A752-E6B8C1A15AB7}" presName="childText" presStyleLbl="bgAcc1" presStyleIdx="2" presStyleCnt="9">
        <dgm:presLayoutVars>
          <dgm:bulletEnabled val="1"/>
        </dgm:presLayoutVars>
      </dgm:prSet>
      <dgm:spPr/>
    </dgm:pt>
    <dgm:pt modelId="{5A999869-9833-495B-8719-6E886CA77ED3}" type="pres">
      <dgm:prSet presAssocID="{2A019F53-F70B-462B-92F5-CA65E8760976}" presName="root" presStyleCnt="0"/>
      <dgm:spPr/>
    </dgm:pt>
    <dgm:pt modelId="{2779AA3E-6AC6-48FE-AEF9-12489417376C}" type="pres">
      <dgm:prSet presAssocID="{2A019F53-F70B-462B-92F5-CA65E8760976}" presName="rootComposite" presStyleCnt="0"/>
      <dgm:spPr/>
    </dgm:pt>
    <dgm:pt modelId="{91A3D41A-B426-4051-88A4-FF230912B14E}" type="pres">
      <dgm:prSet presAssocID="{2A019F53-F70B-462B-92F5-CA65E8760976}" presName="rootText" presStyleLbl="node1" presStyleIdx="1" presStyleCnt="3"/>
      <dgm:spPr/>
    </dgm:pt>
    <dgm:pt modelId="{503A4135-FFD5-4F4E-A52A-BC2AC40DA979}" type="pres">
      <dgm:prSet presAssocID="{2A019F53-F70B-462B-92F5-CA65E8760976}" presName="rootConnector" presStyleLbl="node1" presStyleIdx="1" presStyleCnt="3"/>
      <dgm:spPr/>
    </dgm:pt>
    <dgm:pt modelId="{2A521F37-AB6F-47D8-A33C-248FFFF42A62}" type="pres">
      <dgm:prSet presAssocID="{2A019F53-F70B-462B-92F5-CA65E8760976}" presName="childShape" presStyleCnt="0"/>
      <dgm:spPr/>
    </dgm:pt>
    <dgm:pt modelId="{FE25895F-1936-43A3-9845-2FFC5FFDDB4C}" type="pres">
      <dgm:prSet presAssocID="{6FA2A440-B55C-4FA1-877F-EC267519F3AF}" presName="Name13" presStyleLbl="parChTrans1D2" presStyleIdx="3" presStyleCnt="9"/>
      <dgm:spPr/>
    </dgm:pt>
    <dgm:pt modelId="{C09C45D3-0A9B-498D-9387-6D968E34D600}" type="pres">
      <dgm:prSet presAssocID="{C7CBC46E-BD81-417B-A9C1-91776ABAEA8B}" presName="childText" presStyleLbl="bgAcc1" presStyleIdx="3" presStyleCnt="9">
        <dgm:presLayoutVars>
          <dgm:bulletEnabled val="1"/>
        </dgm:presLayoutVars>
      </dgm:prSet>
      <dgm:spPr/>
    </dgm:pt>
    <dgm:pt modelId="{59BC3CF5-2BA8-40D9-AD56-64F045F18515}" type="pres">
      <dgm:prSet presAssocID="{22D3472D-E5FE-4EB4-82D5-5785B8DBF197}" presName="Name13" presStyleLbl="parChTrans1D2" presStyleIdx="4" presStyleCnt="9"/>
      <dgm:spPr/>
    </dgm:pt>
    <dgm:pt modelId="{AC821F4A-F272-4DA7-ABB2-E974E531CB9C}" type="pres">
      <dgm:prSet presAssocID="{35FC1A92-6702-4CEB-A60A-313A9688F89C}" presName="childText" presStyleLbl="bgAcc1" presStyleIdx="4" presStyleCnt="9">
        <dgm:presLayoutVars>
          <dgm:bulletEnabled val="1"/>
        </dgm:presLayoutVars>
      </dgm:prSet>
      <dgm:spPr/>
    </dgm:pt>
    <dgm:pt modelId="{340FD803-78C2-4067-9FA4-0AC0F43A3C9F}" type="pres">
      <dgm:prSet presAssocID="{1294868C-DBAB-4BEC-BE64-7A2452C43246}" presName="Name13" presStyleLbl="parChTrans1D2" presStyleIdx="5" presStyleCnt="9"/>
      <dgm:spPr/>
    </dgm:pt>
    <dgm:pt modelId="{054217A0-93AA-4E75-B8B3-7A37F545B907}" type="pres">
      <dgm:prSet presAssocID="{994B130A-80CD-461F-A7A2-41F33B0CD17B}" presName="childText" presStyleLbl="bgAcc1" presStyleIdx="5" presStyleCnt="9">
        <dgm:presLayoutVars>
          <dgm:bulletEnabled val="1"/>
        </dgm:presLayoutVars>
      </dgm:prSet>
      <dgm:spPr/>
    </dgm:pt>
    <dgm:pt modelId="{D4419130-536A-45C2-BB72-23CA6DDE2F88}" type="pres">
      <dgm:prSet presAssocID="{A3887C55-57BB-432A-8A2B-35C2D9590395}" presName="Name13" presStyleLbl="parChTrans1D2" presStyleIdx="6" presStyleCnt="9"/>
      <dgm:spPr/>
    </dgm:pt>
    <dgm:pt modelId="{DB7FEC84-66EA-468F-B503-AADEDC148DE9}" type="pres">
      <dgm:prSet presAssocID="{4C9326EB-51A5-412B-B293-028747B08687}" presName="childText" presStyleLbl="bgAcc1" presStyleIdx="6" presStyleCnt="9">
        <dgm:presLayoutVars>
          <dgm:bulletEnabled val="1"/>
        </dgm:presLayoutVars>
      </dgm:prSet>
      <dgm:spPr/>
    </dgm:pt>
    <dgm:pt modelId="{8B3657E7-1798-4DA6-9DF3-ACCE5FF4D577}" type="pres">
      <dgm:prSet presAssocID="{5A66CA87-B41A-409E-8916-777E30515732}" presName="root" presStyleCnt="0"/>
      <dgm:spPr/>
    </dgm:pt>
    <dgm:pt modelId="{6CEB9EC5-0296-4920-87C9-5F965E8C04CB}" type="pres">
      <dgm:prSet presAssocID="{5A66CA87-B41A-409E-8916-777E30515732}" presName="rootComposite" presStyleCnt="0"/>
      <dgm:spPr/>
    </dgm:pt>
    <dgm:pt modelId="{E571B544-20AC-413F-9818-FEDA8F9EAE3C}" type="pres">
      <dgm:prSet presAssocID="{5A66CA87-B41A-409E-8916-777E30515732}" presName="rootText" presStyleLbl="node1" presStyleIdx="2" presStyleCnt="3"/>
      <dgm:spPr/>
    </dgm:pt>
    <dgm:pt modelId="{8C675304-1DFB-4487-940D-8EA395F3CDFF}" type="pres">
      <dgm:prSet presAssocID="{5A66CA87-B41A-409E-8916-777E30515732}" presName="rootConnector" presStyleLbl="node1" presStyleIdx="2" presStyleCnt="3"/>
      <dgm:spPr/>
    </dgm:pt>
    <dgm:pt modelId="{BFA77B42-C016-4B3D-A13D-EA6F67839854}" type="pres">
      <dgm:prSet presAssocID="{5A66CA87-B41A-409E-8916-777E30515732}" presName="childShape" presStyleCnt="0"/>
      <dgm:spPr/>
    </dgm:pt>
    <dgm:pt modelId="{4FE1307E-E753-448B-84B7-CFDE27CCD2C8}" type="pres">
      <dgm:prSet presAssocID="{649FF566-C31B-4520-8D7E-4F47F418A15D}" presName="Name13" presStyleLbl="parChTrans1D2" presStyleIdx="7" presStyleCnt="9"/>
      <dgm:spPr/>
    </dgm:pt>
    <dgm:pt modelId="{0AC0C819-5174-4D30-BA76-CA13E596B48F}" type="pres">
      <dgm:prSet presAssocID="{3248536E-2CDE-4739-89A9-8997E70642E0}" presName="childText" presStyleLbl="bgAcc1" presStyleIdx="7" presStyleCnt="9">
        <dgm:presLayoutVars>
          <dgm:bulletEnabled val="1"/>
        </dgm:presLayoutVars>
      </dgm:prSet>
      <dgm:spPr/>
    </dgm:pt>
    <dgm:pt modelId="{A5847B11-07F9-4C7D-9D2C-9ADD982EAC74}" type="pres">
      <dgm:prSet presAssocID="{E5E5A1DD-B48C-4B5F-B8DD-BED842FC8736}" presName="Name13" presStyleLbl="parChTrans1D2" presStyleIdx="8" presStyleCnt="9"/>
      <dgm:spPr/>
    </dgm:pt>
    <dgm:pt modelId="{EE3C567B-4E9C-4E72-ADA8-3A28A8075F7F}" type="pres">
      <dgm:prSet presAssocID="{6DEF6F5C-5AC8-41CD-AF2B-2BD49352DABE}" presName="childText" presStyleLbl="bgAcc1" presStyleIdx="8" presStyleCnt="9">
        <dgm:presLayoutVars>
          <dgm:bulletEnabled val="1"/>
        </dgm:presLayoutVars>
      </dgm:prSet>
      <dgm:spPr/>
    </dgm:pt>
  </dgm:ptLst>
  <dgm:cxnLst>
    <dgm:cxn modelId="{499E5701-2FA1-45B7-8A8B-F1974A19E013}" type="presOf" srcId="{5A66CA87-B41A-409E-8916-777E30515732}" destId="{8C675304-1DFB-4487-940D-8EA395F3CDFF}" srcOrd="1" destOrd="0" presId="urn:microsoft.com/office/officeart/2005/8/layout/hierarchy3"/>
    <dgm:cxn modelId="{DA7C8A01-F8A0-41B8-9CDE-D17983D7F278}" type="presOf" srcId="{29FE8F59-028D-41BA-9CC6-C3C58D67E5C6}" destId="{C018378C-A2AC-461C-82B3-AF65618D52F4}" srcOrd="0" destOrd="0" presId="urn:microsoft.com/office/officeart/2005/8/layout/hierarchy3"/>
    <dgm:cxn modelId="{A0C3820F-D6A4-4A27-9B75-06C74FBFD268}" type="presOf" srcId="{E243DCE9-B8F0-4C05-8087-624880E7D0F5}" destId="{F7D335AF-6C97-48FD-8CB8-4B8B4E2F71F6}" srcOrd="0" destOrd="0" presId="urn:microsoft.com/office/officeart/2005/8/layout/hierarchy3"/>
    <dgm:cxn modelId="{D7BC7A1F-8A9A-499C-9D77-91571E24FD74}" type="presOf" srcId="{00705687-10B2-4EBF-AC14-5CF6292D4CF5}" destId="{493B4BFE-407E-4B4A-B1CA-88B9D62C55FB}" srcOrd="0" destOrd="0" presId="urn:microsoft.com/office/officeart/2005/8/layout/hierarchy3"/>
    <dgm:cxn modelId="{78609024-6BB6-4961-AF8D-8B5216AC7F90}" srcId="{2DABD06E-2568-4F9A-8DB2-84B2DFB94844}" destId="{542DE846-C79E-42AB-9F1A-729C5A5A3F35}" srcOrd="0" destOrd="0" parTransId="{8C101D6F-9CE3-48C7-BCA3-3974E1A8985F}" sibTransId="{FBC1B3C8-6442-4693-B049-DE9812FD6D45}"/>
    <dgm:cxn modelId="{B4BDF926-CD8E-477E-8082-FD4631E14AC1}" type="presOf" srcId="{4C9326EB-51A5-412B-B293-028747B08687}" destId="{DB7FEC84-66EA-468F-B503-AADEDC148DE9}" srcOrd="0" destOrd="0" presId="urn:microsoft.com/office/officeart/2005/8/layout/hierarchy3"/>
    <dgm:cxn modelId="{27051F2B-8AC9-45C7-AFBE-A17E50261799}" type="presOf" srcId="{E5E5A1DD-B48C-4B5F-B8DD-BED842FC8736}" destId="{A5847B11-07F9-4C7D-9D2C-9ADD982EAC74}" srcOrd="0" destOrd="0" presId="urn:microsoft.com/office/officeart/2005/8/layout/hierarchy3"/>
    <dgm:cxn modelId="{98B9A52B-93E7-446A-99BB-F714784CC40A}" srcId="{2DABD06E-2568-4F9A-8DB2-84B2DFB94844}" destId="{2A019F53-F70B-462B-92F5-CA65E8760976}" srcOrd="1" destOrd="0" parTransId="{0BF2B57D-324A-4119-A79B-645DC6FD2712}" sibTransId="{7D6A8E1D-8A76-46A3-83F4-8344C235C3E1}"/>
    <dgm:cxn modelId="{422DED33-5A96-42E7-B6E1-BEEAAD31D47B}" type="presOf" srcId="{1294868C-DBAB-4BEC-BE64-7A2452C43246}" destId="{340FD803-78C2-4067-9FA4-0AC0F43A3C9F}" srcOrd="0" destOrd="0" presId="urn:microsoft.com/office/officeart/2005/8/layout/hierarchy3"/>
    <dgm:cxn modelId="{31478F34-17E5-422D-96EB-6DAD70581039}" srcId="{2DABD06E-2568-4F9A-8DB2-84B2DFB94844}" destId="{5A66CA87-B41A-409E-8916-777E30515732}" srcOrd="2" destOrd="0" parTransId="{5216EBE1-EDD9-487F-9D3F-B86BAF6B21B4}" sibTransId="{67C6BA32-499D-4D5A-9E62-5AD2E13C80F8}"/>
    <dgm:cxn modelId="{134AAD37-8774-4065-B706-D6914D80732E}" type="presOf" srcId="{A3887C55-57BB-432A-8A2B-35C2D9590395}" destId="{D4419130-536A-45C2-BB72-23CA6DDE2F88}" srcOrd="0" destOrd="0" presId="urn:microsoft.com/office/officeart/2005/8/layout/hierarchy3"/>
    <dgm:cxn modelId="{C264553A-2FE3-44A0-9A92-62CDB3E1B928}" type="presOf" srcId="{87B89D91-652A-4DAB-A752-E6B8C1A15AB7}" destId="{FEFB1967-3A01-4765-8550-73E0174BFDC6}" srcOrd="0" destOrd="0" presId="urn:microsoft.com/office/officeart/2005/8/layout/hierarchy3"/>
    <dgm:cxn modelId="{65CD2B4D-8047-4B6B-85E8-E917016F4269}" type="presOf" srcId="{47CA5BB6-793A-4BFE-921C-457FB6669E33}" destId="{3925250E-54ED-4EC3-8CFF-C416BE113F4B}" srcOrd="0" destOrd="0" presId="urn:microsoft.com/office/officeart/2005/8/layout/hierarchy3"/>
    <dgm:cxn modelId="{1D707751-461A-4769-9EB8-DFD06ED9A0A0}" srcId="{5A66CA87-B41A-409E-8916-777E30515732}" destId="{6DEF6F5C-5AC8-41CD-AF2B-2BD49352DABE}" srcOrd="1" destOrd="0" parTransId="{E5E5A1DD-B48C-4B5F-B8DD-BED842FC8736}" sibTransId="{BCF329EF-C5DA-48A3-9474-E44811B7659B}"/>
    <dgm:cxn modelId="{34BC5A73-EE30-4659-80D7-8D105302BBEC}" srcId="{542DE846-C79E-42AB-9F1A-729C5A5A3F35}" destId="{47CA5BB6-793A-4BFE-921C-457FB6669E33}" srcOrd="1" destOrd="0" parTransId="{9300C63F-4676-437A-A6FF-60AEE833731A}" sibTransId="{4C1455C1-E903-466E-AAE7-121D6B1C2B78}"/>
    <dgm:cxn modelId="{3B3E8277-725E-4D7B-806B-C98755EB305F}" type="presOf" srcId="{9300C63F-4676-437A-A6FF-60AEE833731A}" destId="{817D9614-47D3-4978-BDC7-CD56ED3A0156}" srcOrd="0" destOrd="0" presId="urn:microsoft.com/office/officeart/2005/8/layout/hierarchy3"/>
    <dgm:cxn modelId="{E5884D7D-6F05-4711-AB4C-97D249E9C845}" type="presOf" srcId="{2A019F53-F70B-462B-92F5-CA65E8760976}" destId="{503A4135-FFD5-4F4E-A52A-BC2AC40DA979}" srcOrd="1" destOrd="0" presId="urn:microsoft.com/office/officeart/2005/8/layout/hierarchy3"/>
    <dgm:cxn modelId="{2766F37E-CE84-4910-8439-B2EE52E93FAB}" type="presOf" srcId="{C7CBC46E-BD81-417B-A9C1-91776ABAEA8B}" destId="{C09C45D3-0A9B-498D-9387-6D968E34D600}" srcOrd="0" destOrd="0" presId="urn:microsoft.com/office/officeart/2005/8/layout/hierarchy3"/>
    <dgm:cxn modelId="{C1ADD088-E0A6-489F-B1A3-84063CD9D28C}" srcId="{2A019F53-F70B-462B-92F5-CA65E8760976}" destId="{35FC1A92-6702-4CEB-A60A-313A9688F89C}" srcOrd="1" destOrd="0" parTransId="{22D3472D-E5FE-4EB4-82D5-5785B8DBF197}" sibTransId="{83D39720-A722-44CB-A82D-FBC26F3A6760}"/>
    <dgm:cxn modelId="{55EDBE8C-8904-45E9-B574-FA6CA9850798}" srcId="{2A019F53-F70B-462B-92F5-CA65E8760976}" destId="{994B130A-80CD-461F-A7A2-41F33B0CD17B}" srcOrd="2" destOrd="0" parTransId="{1294868C-DBAB-4BEC-BE64-7A2452C43246}" sibTransId="{F88FE9AB-5E0F-46FF-9112-42072297FF12}"/>
    <dgm:cxn modelId="{FC85F79E-1EDD-4C91-8C57-D38011AA2D10}" type="presOf" srcId="{35FC1A92-6702-4CEB-A60A-313A9688F89C}" destId="{AC821F4A-F272-4DA7-ABB2-E974E531CB9C}" srcOrd="0" destOrd="0" presId="urn:microsoft.com/office/officeart/2005/8/layout/hierarchy3"/>
    <dgm:cxn modelId="{87C3FC9F-4EAE-488A-B302-35EB8DB209CC}" srcId="{2A019F53-F70B-462B-92F5-CA65E8760976}" destId="{4C9326EB-51A5-412B-B293-028747B08687}" srcOrd="3" destOrd="0" parTransId="{A3887C55-57BB-432A-8A2B-35C2D9590395}" sibTransId="{32569304-8065-49B6-9AD5-55FC68C13D6E}"/>
    <dgm:cxn modelId="{4A44A0A1-2A6F-47C3-8EC1-CC28837E0F43}" type="presOf" srcId="{2DABD06E-2568-4F9A-8DB2-84B2DFB94844}" destId="{40CC8E13-06A7-435E-BA8C-D1A09CC1CCCA}" srcOrd="0" destOrd="0" presId="urn:microsoft.com/office/officeart/2005/8/layout/hierarchy3"/>
    <dgm:cxn modelId="{85CAEEA2-ABBC-449D-BDA7-C13609988604}" srcId="{5A66CA87-B41A-409E-8916-777E30515732}" destId="{3248536E-2CDE-4739-89A9-8997E70642E0}" srcOrd="0" destOrd="0" parTransId="{649FF566-C31B-4520-8D7E-4F47F418A15D}" sibTransId="{6939E786-B376-48E0-9328-9D3446DBD5B4}"/>
    <dgm:cxn modelId="{C417ABB7-2177-4D10-BF41-A5C7434AD880}" type="presOf" srcId="{5A66CA87-B41A-409E-8916-777E30515732}" destId="{E571B544-20AC-413F-9818-FEDA8F9EAE3C}" srcOrd="0" destOrd="0" presId="urn:microsoft.com/office/officeart/2005/8/layout/hierarchy3"/>
    <dgm:cxn modelId="{828CB4B9-6386-4739-8187-5EC7628C68DE}" type="presOf" srcId="{542DE846-C79E-42AB-9F1A-729C5A5A3F35}" destId="{87CC712A-A565-4B9E-A15A-3E07A268A585}" srcOrd="0" destOrd="0" presId="urn:microsoft.com/office/officeart/2005/8/layout/hierarchy3"/>
    <dgm:cxn modelId="{B062F9BA-567A-4EBB-B202-BCC81FA06827}" srcId="{2A019F53-F70B-462B-92F5-CA65E8760976}" destId="{C7CBC46E-BD81-417B-A9C1-91776ABAEA8B}" srcOrd="0" destOrd="0" parTransId="{6FA2A440-B55C-4FA1-877F-EC267519F3AF}" sibTransId="{0F425EB7-C9C1-441D-A273-4FA91E91D13D}"/>
    <dgm:cxn modelId="{EA8445BC-88AA-4EBB-B5D2-2AC77E800EAD}" type="presOf" srcId="{6DEF6F5C-5AC8-41CD-AF2B-2BD49352DABE}" destId="{EE3C567B-4E9C-4E72-ADA8-3A28A8075F7F}" srcOrd="0" destOrd="0" presId="urn:microsoft.com/office/officeart/2005/8/layout/hierarchy3"/>
    <dgm:cxn modelId="{B76956C6-264A-48D6-B251-5819EBC80FAB}" srcId="{542DE846-C79E-42AB-9F1A-729C5A5A3F35}" destId="{87B89D91-652A-4DAB-A752-E6B8C1A15AB7}" srcOrd="2" destOrd="0" parTransId="{29FE8F59-028D-41BA-9CC6-C3C58D67E5C6}" sibTransId="{A6777A2C-103E-4456-BB47-A325BA749171}"/>
    <dgm:cxn modelId="{AD2C81CA-D5EA-470D-9FD3-2FF112DA19F0}" type="presOf" srcId="{542DE846-C79E-42AB-9F1A-729C5A5A3F35}" destId="{C597C8CB-C15E-45D2-9352-FB8AA5A5BA00}" srcOrd="1" destOrd="0" presId="urn:microsoft.com/office/officeart/2005/8/layout/hierarchy3"/>
    <dgm:cxn modelId="{37D644D1-0747-4147-A2C9-B2EC8EA6F7DD}" type="presOf" srcId="{3248536E-2CDE-4739-89A9-8997E70642E0}" destId="{0AC0C819-5174-4D30-BA76-CA13E596B48F}" srcOrd="0" destOrd="0" presId="urn:microsoft.com/office/officeart/2005/8/layout/hierarchy3"/>
    <dgm:cxn modelId="{244BA7D9-02A7-426A-B348-2BA088701B22}" srcId="{542DE846-C79E-42AB-9F1A-729C5A5A3F35}" destId="{00705687-10B2-4EBF-AC14-5CF6292D4CF5}" srcOrd="0" destOrd="0" parTransId="{E243DCE9-B8F0-4C05-8087-624880E7D0F5}" sibTransId="{036A31E8-ACA9-49CB-9227-5011DD00DCBC}"/>
    <dgm:cxn modelId="{396DFED9-EC2E-4638-86E5-94C1409ACFC4}" type="presOf" srcId="{6FA2A440-B55C-4FA1-877F-EC267519F3AF}" destId="{FE25895F-1936-43A3-9845-2FFC5FFDDB4C}" srcOrd="0" destOrd="0" presId="urn:microsoft.com/office/officeart/2005/8/layout/hierarchy3"/>
    <dgm:cxn modelId="{D40E28DD-3B9E-47FC-B619-ED4625B5762E}" type="presOf" srcId="{22D3472D-E5FE-4EB4-82D5-5785B8DBF197}" destId="{59BC3CF5-2BA8-40D9-AD56-64F045F18515}" srcOrd="0" destOrd="0" presId="urn:microsoft.com/office/officeart/2005/8/layout/hierarchy3"/>
    <dgm:cxn modelId="{94D86BEB-3969-4774-9227-7F984206A263}" type="presOf" srcId="{994B130A-80CD-461F-A7A2-41F33B0CD17B}" destId="{054217A0-93AA-4E75-B8B3-7A37F545B907}" srcOrd="0" destOrd="0" presId="urn:microsoft.com/office/officeart/2005/8/layout/hierarchy3"/>
    <dgm:cxn modelId="{F0DDD6F2-FBF6-4499-95C0-81AFAEED49F8}" type="presOf" srcId="{2A019F53-F70B-462B-92F5-CA65E8760976}" destId="{91A3D41A-B426-4051-88A4-FF230912B14E}" srcOrd="0" destOrd="0" presId="urn:microsoft.com/office/officeart/2005/8/layout/hierarchy3"/>
    <dgm:cxn modelId="{B7B8BAF8-413D-4541-8502-F514DDF6325F}" type="presOf" srcId="{649FF566-C31B-4520-8D7E-4F47F418A15D}" destId="{4FE1307E-E753-448B-84B7-CFDE27CCD2C8}" srcOrd="0" destOrd="0" presId="urn:microsoft.com/office/officeart/2005/8/layout/hierarchy3"/>
    <dgm:cxn modelId="{E0FFA8E8-8F26-45A9-9587-090C3FE43CC4}" type="presParOf" srcId="{40CC8E13-06A7-435E-BA8C-D1A09CC1CCCA}" destId="{1DCFFAB5-FC3C-4D0B-AD26-B578F0FB7AD5}" srcOrd="0" destOrd="0" presId="urn:microsoft.com/office/officeart/2005/8/layout/hierarchy3"/>
    <dgm:cxn modelId="{B925FBD5-439E-4D0F-BAE9-3BF15AAE3349}" type="presParOf" srcId="{1DCFFAB5-FC3C-4D0B-AD26-B578F0FB7AD5}" destId="{F80E72D1-1800-4B91-9DC6-A6B477B394D0}" srcOrd="0" destOrd="0" presId="urn:microsoft.com/office/officeart/2005/8/layout/hierarchy3"/>
    <dgm:cxn modelId="{DB21B5A2-D4AE-406A-BE5E-D238CAF86FEB}" type="presParOf" srcId="{F80E72D1-1800-4B91-9DC6-A6B477B394D0}" destId="{87CC712A-A565-4B9E-A15A-3E07A268A585}" srcOrd="0" destOrd="0" presId="urn:microsoft.com/office/officeart/2005/8/layout/hierarchy3"/>
    <dgm:cxn modelId="{72BC69A8-5F20-474B-940C-ECCA7905A34B}" type="presParOf" srcId="{F80E72D1-1800-4B91-9DC6-A6B477B394D0}" destId="{C597C8CB-C15E-45D2-9352-FB8AA5A5BA00}" srcOrd="1" destOrd="0" presId="urn:microsoft.com/office/officeart/2005/8/layout/hierarchy3"/>
    <dgm:cxn modelId="{8EA9D9D2-95B4-475A-9E52-44509BE4A8A7}" type="presParOf" srcId="{1DCFFAB5-FC3C-4D0B-AD26-B578F0FB7AD5}" destId="{7945AEE9-F3E6-433F-9576-18502A7E3979}" srcOrd="1" destOrd="0" presId="urn:microsoft.com/office/officeart/2005/8/layout/hierarchy3"/>
    <dgm:cxn modelId="{4CDEB2A2-1932-481D-B152-AE5A37518AB7}" type="presParOf" srcId="{7945AEE9-F3E6-433F-9576-18502A7E3979}" destId="{F7D335AF-6C97-48FD-8CB8-4B8B4E2F71F6}" srcOrd="0" destOrd="0" presId="urn:microsoft.com/office/officeart/2005/8/layout/hierarchy3"/>
    <dgm:cxn modelId="{ED7609A1-FCB1-4C27-8454-3F54F2711A57}" type="presParOf" srcId="{7945AEE9-F3E6-433F-9576-18502A7E3979}" destId="{493B4BFE-407E-4B4A-B1CA-88B9D62C55FB}" srcOrd="1" destOrd="0" presId="urn:microsoft.com/office/officeart/2005/8/layout/hierarchy3"/>
    <dgm:cxn modelId="{11FB60E1-F0B9-4ACF-BB91-4D88FC55A61E}" type="presParOf" srcId="{7945AEE9-F3E6-433F-9576-18502A7E3979}" destId="{817D9614-47D3-4978-BDC7-CD56ED3A0156}" srcOrd="2" destOrd="0" presId="urn:microsoft.com/office/officeart/2005/8/layout/hierarchy3"/>
    <dgm:cxn modelId="{8E2BCA75-0331-4A6F-9B26-A8D862B95FEE}" type="presParOf" srcId="{7945AEE9-F3E6-433F-9576-18502A7E3979}" destId="{3925250E-54ED-4EC3-8CFF-C416BE113F4B}" srcOrd="3" destOrd="0" presId="urn:microsoft.com/office/officeart/2005/8/layout/hierarchy3"/>
    <dgm:cxn modelId="{5D1C18C7-53DE-4C11-9C26-E88E96FFA456}" type="presParOf" srcId="{7945AEE9-F3E6-433F-9576-18502A7E3979}" destId="{C018378C-A2AC-461C-82B3-AF65618D52F4}" srcOrd="4" destOrd="0" presId="urn:microsoft.com/office/officeart/2005/8/layout/hierarchy3"/>
    <dgm:cxn modelId="{B286396F-F9D5-4FD9-B5C2-4CD847D2E9EB}" type="presParOf" srcId="{7945AEE9-F3E6-433F-9576-18502A7E3979}" destId="{FEFB1967-3A01-4765-8550-73E0174BFDC6}" srcOrd="5" destOrd="0" presId="urn:microsoft.com/office/officeart/2005/8/layout/hierarchy3"/>
    <dgm:cxn modelId="{44B67CC0-3CF3-4606-A01A-774266793113}" type="presParOf" srcId="{40CC8E13-06A7-435E-BA8C-D1A09CC1CCCA}" destId="{5A999869-9833-495B-8719-6E886CA77ED3}" srcOrd="1" destOrd="0" presId="urn:microsoft.com/office/officeart/2005/8/layout/hierarchy3"/>
    <dgm:cxn modelId="{D91C5BBF-CA1A-4C5A-ACE7-2F9AE09D5C7C}" type="presParOf" srcId="{5A999869-9833-495B-8719-6E886CA77ED3}" destId="{2779AA3E-6AC6-48FE-AEF9-12489417376C}" srcOrd="0" destOrd="0" presId="urn:microsoft.com/office/officeart/2005/8/layout/hierarchy3"/>
    <dgm:cxn modelId="{DC82CDB7-BB8D-4E8E-88FA-7903C539562E}" type="presParOf" srcId="{2779AA3E-6AC6-48FE-AEF9-12489417376C}" destId="{91A3D41A-B426-4051-88A4-FF230912B14E}" srcOrd="0" destOrd="0" presId="urn:microsoft.com/office/officeart/2005/8/layout/hierarchy3"/>
    <dgm:cxn modelId="{D1CC8EA7-2BD3-4ADB-9B64-7BDD86BB14D7}" type="presParOf" srcId="{2779AA3E-6AC6-48FE-AEF9-12489417376C}" destId="{503A4135-FFD5-4F4E-A52A-BC2AC40DA979}" srcOrd="1" destOrd="0" presId="urn:microsoft.com/office/officeart/2005/8/layout/hierarchy3"/>
    <dgm:cxn modelId="{D31316F8-CFF7-431D-9EBA-22A72D85BEF7}" type="presParOf" srcId="{5A999869-9833-495B-8719-6E886CA77ED3}" destId="{2A521F37-AB6F-47D8-A33C-248FFFF42A62}" srcOrd="1" destOrd="0" presId="urn:microsoft.com/office/officeart/2005/8/layout/hierarchy3"/>
    <dgm:cxn modelId="{4A808473-E302-46DD-A3AC-7724C0B1BD78}" type="presParOf" srcId="{2A521F37-AB6F-47D8-A33C-248FFFF42A62}" destId="{FE25895F-1936-43A3-9845-2FFC5FFDDB4C}" srcOrd="0" destOrd="0" presId="urn:microsoft.com/office/officeart/2005/8/layout/hierarchy3"/>
    <dgm:cxn modelId="{315D5863-7B7E-4639-9CF3-CE9762F75783}" type="presParOf" srcId="{2A521F37-AB6F-47D8-A33C-248FFFF42A62}" destId="{C09C45D3-0A9B-498D-9387-6D968E34D600}" srcOrd="1" destOrd="0" presId="urn:microsoft.com/office/officeart/2005/8/layout/hierarchy3"/>
    <dgm:cxn modelId="{A9C0D8CF-B88C-4630-8730-05AF05381802}" type="presParOf" srcId="{2A521F37-AB6F-47D8-A33C-248FFFF42A62}" destId="{59BC3CF5-2BA8-40D9-AD56-64F045F18515}" srcOrd="2" destOrd="0" presId="urn:microsoft.com/office/officeart/2005/8/layout/hierarchy3"/>
    <dgm:cxn modelId="{4FF5084C-FE59-4956-B2CD-8187B3F08491}" type="presParOf" srcId="{2A521F37-AB6F-47D8-A33C-248FFFF42A62}" destId="{AC821F4A-F272-4DA7-ABB2-E974E531CB9C}" srcOrd="3" destOrd="0" presId="urn:microsoft.com/office/officeart/2005/8/layout/hierarchy3"/>
    <dgm:cxn modelId="{441F6F22-B3E4-4318-B063-A0461B0EC07E}" type="presParOf" srcId="{2A521F37-AB6F-47D8-A33C-248FFFF42A62}" destId="{340FD803-78C2-4067-9FA4-0AC0F43A3C9F}" srcOrd="4" destOrd="0" presId="urn:microsoft.com/office/officeart/2005/8/layout/hierarchy3"/>
    <dgm:cxn modelId="{43B7210C-FCCF-4AB9-8964-7FD797BFBC7B}" type="presParOf" srcId="{2A521F37-AB6F-47D8-A33C-248FFFF42A62}" destId="{054217A0-93AA-4E75-B8B3-7A37F545B907}" srcOrd="5" destOrd="0" presId="urn:microsoft.com/office/officeart/2005/8/layout/hierarchy3"/>
    <dgm:cxn modelId="{A2D0291E-E1ED-40A7-86CA-07B947DA64A9}" type="presParOf" srcId="{2A521F37-AB6F-47D8-A33C-248FFFF42A62}" destId="{D4419130-536A-45C2-BB72-23CA6DDE2F88}" srcOrd="6" destOrd="0" presId="urn:microsoft.com/office/officeart/2005/8/layout/hierarchy3"/>
    <dgm:cxn modelId="{F663F5FC-37F0-479C-A0A7-AA7365289E4D}" type="presParOf" srcId="{2A521F37-AB6F-47D8-A33C-248FFFF42A62}" destId="{DB7FEC84-66EA-468F-B503-AADEDC148DE9}" srcOrd="7" destOrd="0" presId="urn:microsoft.com/office/officeart/2005/8/layout/hierarchy3"/>
    <dgm:cxn modelId="{AC672964-D9BD-4763-87DF-33ACA4D018D2}" type="presParOf" srcId="{40CC8E13-06A7-435E-BA8C-D1A09CC1CCCA}" destId="{8B3657E7-1798-4DA6-9DF3-ACCE5FF4D577}" srcOrd="2" destOrd="0" presId="urn:microsoft.com/office/officeart/2005/8/layout/hierarchy3"/>
    <dgm:cxn modelId="{EA3E38D1-8016-4897-A936-AF69AE7534DC}" type="presParOf" srcId="{8B3657E7-1798-4DA6-9DF3-ACCE5FF4D577}" destId="{6CEB9EC5-0296-4920-87C9-5F965E8C04CB}" srcOrd="0" destOrd="0" presId="urn:microsoft.com/office/officeart/2005/8/layout/hierarchy3"/>
    <dgm:cxn modelId="{1EA2306C-F1A9-4760-9CF3-2AEFDD3CEF14}" type="presParOf" srcId="{6CEB9EC5-0296-4920-87C9-5F965E8C04CB}" destId="{E571B544-20AC-413F-9818-FEDA8F9EAE3C}" srcOrd="0" destOrd="0" presId="urn:microsoft.com/office/officeart/2005/8/layout/hierarchy3"/>
    <dgm:cxn modelId="{356CC383-4405-4E48-9088-34EAE22F3C9A}" type="presParOf" srcId="{6CEB9EC5-0296-4920-87C9-5F965E8C04CB}" destId="{8C675304-1DFB-4487-940D-8EA395F3CDFF}" srcOrd="1" destOrd="0" presId="urn:microsoft.com/office/officeart/2005/8/layout/hierarchy3"/>
    <dgm:cxn modelId="{5D5C346D-E8B5-406A-A17B-12EB67ED382B}" type="presParOf" srcId="{8B3657E7-1798-4DA6-9DF3-ACCE5FF4D577}" destId="{BFA77B42-C016-4B3D-A13D-EA6F67839854}" srcOrd="1" destOrd="0" presId="urn:microsoft.com/office/officeart/2005/8/layout/hierarchy3"/>
    <dgm:cxn modelId="{B3CFE4EC-2525-433D-B8A2-D2F3775FC63C}" type="presParOf" srcId="{BFA77B42-C016-4B3D-A13D-EA6F67839854}" destId="{4FE1307E-E753-448B-84B7-CFDE27CCD2C8}" srcOrd="0" destOrd="0" presId="urn:microsoft.com/office/officeart/2005/8/layout/hierarchy3"/>
    <dgm:cxn modelId="{C43C254D-D4AE-4849-8CFB-A022352E6274}" type="presParOf" srcId="{BFA77B42-C016-4B3D-A13D-EA6F67839854}" destId="{0AC0C819-5174-4D30-BA76-CA13E596B48F}" srcOrd="1" destOrd="0" presId="urn:microsoft.com/office/officeart/2005/8/layout/hierarchy3"/>
    <dgm:cxn modelId="{420772D8-4946-43CC-8950-A4EB82E94252}" type="presParOf" srcId="{BFA77B42-C016-4B3D-A13D-EA6F67839854}" destId="{A5847B11-07F9-4C7D-9D2C-9ADD982EAC74}" srcOrd="2" destOrd="0" presId="urn:microsoft.com/office/officeart/2005/8/layout/hierarchy3"/>
    <dgm:cxn modelId="{C983C738-2F8C-49E1-9FA0-DB951220C221}" type="presParOf" srcId="{BFA77B42-C016-4B3D-A13D-EA6F67839854}" destId="{EE3C567B-4E9C-4E72-ADA8-3A28A8075F7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31239E-BB60-4398-BCEB-30DB1D77727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FBD236E-9601-4D4A-91AC-D4F8A5E9EFF0}">
      <dgm:prSet phldrT="[Text]"/>
      <dgm:spPr/>
      <dgm:t>
        <a:bodyPr/>
        <a:lstStyle/>
        <a:p>
          <a:r>
            <a:rPr lang="en-US" dirty="0"/>
            <a:t>Mutual Respect</a:t>
          </a:r>
        </a:p>
      </dgm:t>
    </dgm:pt>
    <dgm:pt modelId="{658D52A2-FB11-40B9-9E4C-8DC86B13339E}" type="parTrans" cxnId="{1F9AAD7B-3F58-4D45-881B-7D08D04BAD0A}">
      <dgm:prSet/>
      <dgm:spPr/>
      <dgm:t>
        <a:bodyPr/>
        <a:lstStyle/>
        <a:p>
          <a:endParaRPr lang="en-US"/>
        </a:p>
      </dgm:t>
    </dgm:pt>
    <dgm:pt modelId="{36173A27-064C-4C13-BF04-8BEAA4679E19}" type="sibTrans" cxnId="{1F9AAD7B-3F58-4D45-881B-7D08D04BAD0A}">
      <dgm:prSet/>
      <dgm:spPr/>
      <dgm:t>
        <a:bodyPr/>
        <a:lstStyle/>
        <a:p>
          <a:endParaRPr lang="en-US"/>
        </a:p>
      </dgm:t>
    </dgm:pt>
    <dgm:pt modelId="{4007F0FD-C1F5-4775-AFE8-32A235A94930}">
      <dgm:prSet phldrT="[Text]"/>
      <dgm:spPr/>
      <dgm:t>
        <a:bodyPr/>
        <a:lstStyle/>
        <a:p>
          <a:r>
            <a:rPr lang="en-US" dirty="0"/>
            <a:t>Joint Problem Solving</a:t>
          </a:r>
        </a:p>
      </dgm:t>
    </dgm:pt>
    <dgm:pt modelId="{D20008C8-6CAC-4619-B2D7-3B5E7CD0D9A8}" type="parTrans" cxnId="{9E009AED-C6B0-49FE-9474-83A29E603CF8}">
      <dgm:prSet/>
      <dgm:spPr/>
      <dgm:t>
        <a:bodyPr/>
        <a:lstStyle/>
        <a:p>
          <a:endParaRPr lang="en-US"/>
        </a:p>
      </dgm:t>
    </dgm:pt>
    <dgm:pt modelId="{F8FB56E4-91D8-42B5-B5B2-E7CF7D3DB0DA}" type="sibTrans" cxnId="{9E009AED-C6B0-49FE-9474-83A29E603CF8}">
      <dgm:prSet/>
      <dgm:spPr/>
      <dgm:t>
        <a:bodyPr/>
        <a:lstStyle/>
        <a:p>
          <a:endParaRPr lang="en-US"/>
        </a:p>
      </dgm:t>
    </dgm:pt>
    <dgm:pt modelId="{38F75A27-255D-4794-902D-D7F4671407DD}">
      <dgm:prSet phldrT="[Text]"/>
      <dgm:spPr/>
      <dgm:t>
        <a:bodyPr/>
        <a:lstStyle/>
        <a:p>
          <a:r>
            <a:rPr lang="en-US" dirty="0"/>
            <a:t>Open Communication</a:t>
          </a:r>
        </a:p>
      </dgm:t>
    </dgm:pt>
    <dgm:pt modelId="{3F998E02-5E9B-43E0-9A32-955626FBD141}" type="parTrans" cxnId="{01C1D967-07A8-4DFE-9A5F-ADE45D297573}">
      <dgm:prSet/>
      <dgm:spPr/>
      <dgm:t>
        <a:bodyPr/>
        <a:lstStyle/>
        <a:p>
          <a:endParaRPr lang="en-US"/>
        </a:p>
      </dgm:t>
    </dgm:pt>
    <dgm:pt modelId="{205AF4AC-1CEB-442D-B034-8E396BC1383A}" type="sibTrans" cxnId="{01C1D967-07A8-4DFE-9A5F-ADE45D297573}">
      <dgm:prSet/>
      <dgm:spPr/>
      <dgm:t>
        <a:bodyPr/>
        <a:lstStyle/>
        <a:p>
          <a:endParaRPr lang="en-US"/>
        </a:p>
      </dgm:t>
    </dgm:pt>
    <dgm:pt modelId="{D7AFAD59-FEE6-4A35-8CC6-34DD939452C7}" type="pres">
      <dgm:prSet presAssocID="{8531239E-BB60-4398-BCEB-30DB1D77727B}" presName="compositeShape" presStyleCnt="0">
        <dgm:presLayoutVars>
          <dgm:chMax val="7"/>
          <dgm:dir/>
          <dgm:resizeHandles val="exact"/>
        </dgm:presLayoutVars>
      </dgm:prSet>
      <dgm:spPr/>
    </dgm:pt>
    <dgm:pt modelId="{09B937DE-A7FE-41EB-A15E-4615C4B08B8A}" type="pres">
      <dgm:prSet presAssocID="{7FBD236E-9601-4D4A-91AC-D4F8A5E9EFF0}" presName="circ1" presStyleLbl="vennNode1" presStyleIdx="0" presStyleCnt="3"/>
      <dgm:spPr/>
    </dgm:pt>
    <dgm:pt modelId="{2BA9C5F9-4055-46E7-9DF0-097987582788}" type="pres">
      <dgm:prSet presAssocID="{7FBD236E-9601-4D4A-91AC-D4F8A5E9EFF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7BD8D65-2B0E-4C13-9410-C02006345CD4}" type="pres">
      <dgm:prSet presAssocID="{4007F0FD-C1F5-4775-AFE8-32A235A94930}" presName="circ2" presStyleLbl="vennNode1" presStyleIdx="1" presStyleCnt="3"/>
      <dgm:spPr/>
    </dgm:pt>
    <dgm:pt modelId="{516D5A87-505D-459C-8F9F-1994C3DD784C}" type="pres">
      <dgm:prSet presAssocID="{4007F0FD-C1F5-4775-AFE8-32A235A9493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B9ACAA4-5656-4440-8B0E-25811C0DBBC8}" type="pres">
      <dgm:prSet presAssocID="{38F75A27-255D-4794-902D-D7F4671407DD}" presName="circ3" presStyleLbl="vennNode1" presStyleIdx="2" presStyleCnt="3"/>
      <dgm:spPr/>
    </dgm:pt>
    <dgm:pt modelId="{1332E90A-D735-4E07-BA14-61B0EA446E2B}" type="pres">
      <dgm:prSet presAssocID="{38F75A27-255D-4794-902D-D7F4671407D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1C1D967-07A8-4DFE-9A5F-ADE45D297573}" srcId="{8531239E-BB60-4398-BCEB-30DB1D77727B}" destId="{38F75A27-255D-4794-902D-D7F4671407DD}" srcOrd="2" destOrd="0" parTransId="{3F998E02-5E9B-43E0-9A32-955626FBD141}" sibTransId="{205AF4AC-1CEB-442D-B034-8E396BC1383A}"/>
    <dgm:cxn modelId="{F0B56976-24E8-476E-8340-741B47E208A0}" type="presOf" srcId="{7FBD236E-9601-4D4A-91AC-D4F8A5E9EFF0}" destId="{2BA9C5F9-4055-46E7-9DF0-097987582788}" srcOrd="1" destOrd="0" presId="urn:microsoft.com/office/officeart/2005/8/layout/venn1"/>
    <dgm:cxn modelId="{1F9AAD7B-3F58-4D45-881B-7D08D04BAD0A}" srcId="{8531239E-BB60-4398-BCEB-30DB1D77727B}" destId="{7FBD236E-9601-4D4A-91AC-D4F8A5E9EFF0}" srcOrd="0" destOrd="0" parTransId="{658D52A2-FB11-40B9-9E4C-8DC86B13339E}" sibTransId="{36173A27-064C-4C13-BF04-8BEAA4679E19}"/>
    <dgm:cxn modelId="{3D28E680-01D5-4A59-9D1F-E841957431D6}" type="presOf" srcId="{7FBD236E-9601-4D4A-91AC-D4F8A5E9EFF0}" destId="{09B937DE-A7FE-41EB-A15E-4615C4B08B8A}" srcOrd="0" destOrd="0" presId="urn:microsoft.com/office/officeart/2005/8/layout/venn1"/>
    <dgm:cxn modelId="{8C66DAB6-F0AF-4C4D-B949-B01DE83AA73B}" type="presOf" srcId="{8531239E-BB60-4398-BCEB-30DB1D77727B}" destId="{D7AFAD59-FEE6-4A35-8CC6-34DD939452C7}" srcOrd="0" destOrd="0" presId="urn:microsoft.com/office/officeart/2005/8/layout/venn1"/>
    <dgm:cxn modelId="{E1D14BBD-CC15-41C2-B856-DE7EC76AE46C}" type="presOf" srcId="{38F75A27-255D-4794-902D-D7F4671407DD}" destId="{3B9ACAA4-5656-4440-8B0E-25811C0DBBC8}" srcOrd="0" destOrd="0" presId="urn:microsoft.com/office/officeart/2005/8/layout/venn1"/>
    <dgm:cxn modelId="{F33767CE-8E66-4207-B82C-FD08F9E2F6F2}" type="presOf" srcId="{4007F0FD-C1F5-4775-AFE8-32A235A94930}" destId="{77BD8D65-2B0E-4C13-9410-C02006345CD4}" srcOrd="0" destOrd="0" presId="urn:microsoft.com/office/officeart/2005/8/layout/venn1"/>
    <dgm:cxn modelId="{9E009AED-C6B0-49FE-9474-83A29E603CF8}" srcId="{8531239E-BB60-4398-BCEB-30DB1D77727B}" destId="{4007F0FD-C1F5-4775-AFE8-32A235A94930}" srcOrd="1" destOrd="0" parTransId="{D20008C8-6CAC-4619-B2D7-3B5E7CD0D9A8}" sibTransId="{F8FB56E4-91D8-42B5-B5B2-E7CF7D3DB0DA}"/>
    <dgm:cxn modelId="{DEE91DEF-49AD-4D49-8DFC-AA3AE930A540}" type="presOf" srcId="{4007F0FD-C1F5-4775-AFE8-32A235A94930}" destId="{516D5A87-505D-459C-8F9F-1994C3DD784C}" srcOrd="1" destOrd="0" presId="urn:microsoft.com/office/officeart/2005/8/layout/venn1"/>
    <dgm:cxn modelId="{A02C4AF0-BE3A-4C7C-93C4-DDC6785C22F0}" type="presOf" srcId="{38F75A27-255D-4794-902D-D7F4671407DD}" destId="{1332E90A-D735-4E07-BA14-61B0EA446E2B}" srcOrd="1" destOrd="0" presId="urn:microsoft.com/office/officeart/2005/8/layout/venn1"/>
    <dgm:cxn modelId="{A45374D0-D3CC-4072-856E-6D0F962691A6}" type="presParOf" srcId="{D7AFAD59-FEE6-4A35-8CC6-34DD939452C7}" destId="{09B937DE-A7FE-41EB-A15E-4615C4B08B8A}" srcOrd="0" destOrd="0" presId="urn:microsoft.com/office/officeart/2005/8/layout/venn1"/>
    <dgm:cxn modelId="{53CD74E3-0345-4263-A6DA-4BE70D776B4E}" type="presParOf" srcId="{D7AFAD59-FEE6-4A35-8CC6-34DD939452C7}" destId="{2BA9C5F9-4055-46E7-9DF0-097987582788}" srcOrd="1" destOrd="0" presId="urn:microsoft.com/office/officeart/2005/8/layout/venn1"/>
    <dgm:cxn modelId="{168CCE7D-2F4F-4258-8FED-B14AA704909E}" type="presParOf" srcId="{D7AFAD59-FEE6-4A35-8CC6-34DD939452C7}" destId="{77BD8D65-2B0E-4C13-9410-C02006345CD4}" srcOrd="2" destOrd="0" presId="urn:microsoft.com/office/officeart/2005/8/layout/venn1"/>
    <dgm:cxn modelId="{0EF06230-3AEC-4A5D-A33A-C2CCB6A5ECB5}" type="presParOf" srcId="{D7AFAD59-FEE6-4A35-8CC6-34DD939452C7}" destId="{516D5A87-505D-459C-8F9F-1994C3DD784C}" srcOrd="3" destOrd="0" presId="urn:microsoft.com/office/officeart/2005/8/layout/venn1"/>
    <dgm:cxn modelId="{5EF9A71F-22FE-4E5A-A066-FABBC990E7E7}" type="presParOf" srcId="{D7AFAD59-FEE6-4A35-8CC6-34DD939452C7}" destId="{3B9ACAA4-5656-4440-8B0E-25811C0DBBC8}" srcOrd="4" destOrd="0" presId="urn:microsoft.com/office/officeart/2005/8/layout/venn1"/>
    <dgm:cxn modelId="{8C6035C3-9B9A-4B1B-A89E-F2A3CFC27EDC}" type="presParOf" srcId="{D7AFAD59-FEE6-4A35-8CC6-34DD939452C7}" destId="{1332E90A-D735-4E07-BA14-61B0EA446E2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BDFBE7-BA32-42ED-B6C5-9CFF36DC9DBC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B230A9-C3E3-4BE1-AB2E-55E05609EA5D}">
      <dgm:prSet phldrT="[Text]"/>
      <dgm:spPr/>
      <dgm:t>
        <a:bodyPr/>
        <a:lstStyle/>
        <a:p>
          <a:r>
            <a:rPr lang="en-US" dirty="0"/>
            <a:t>Agency receives a monitoring engagement memo</a:t>
          </a:r>
        </a:p>
      </dgm:t>
    </dgm:pt>
    <dgm:pt modelId="{7565C472-4B08-49CD-BF5C-0175EDA01201}" type="parTrans" cxnId="{E8B8F259-495F-49FE-80DB-1E59EBE26EB2}">
      <dgm:prSet/>
      <dgm:spPr/>
      <dgm:t>
        <a:bodyPr/>
        <a:lstStyle/>
        <a:p>
          <a:endParaRPr lang="en-US"/>
        </a:p>
      </dgm:t>
    </dgm:pt>
    <dgm:pt modelId="{D82F8DD5-ED7F-4EAF-9094-49FE9CB5D691}" type="sibTrans" cxnId="{E8B8F259-495F-49FE-80DB-1E59EBE26EB2}">
      <dgm:prSet/>
      <dgm:spPr/>
      <dgm:t>
        <a:bodyPr/>
        <a:lstStyle/>
        <a:p>
          <a:endParaRPr lang="en-US"/>
        </a:p>
      </dgm:t>
    </dgm:pt>
    <dgm:pt modelId="{9FD4C103-BB94-495F-BA42-E867BD2E2D8B}">
      <dgm:prSet phldrT="[Text]"/>
      <dgm:spPr/>
      <dgm:t>
        <a:bodyPr/>
        <a:lstStyle/>
        <a:p>
          <a:r>
            <a:rPr lang="en-US" dirty="0"/>
            <a:t>Pre-monitoring documents uploaded to secure SharePoint site</a:t>
          </a:r>
        </a:p>
      </dgm:t>
    </dgm:pt>
    <dgm:pt modelId="{236354DB-2579-4684-BD13-D02982004BC8}" type="parTrans" cxnId="{88C40026-8670-44E6-A995-499EA8EF91A2}">
      <dgm:prSet/>
      <dgm:spPr/>
      <dgm:t>
        <a:bodyPr/>
        <a:lstStyle/>
        <a:p>
          <a:endParaRPr lang="en-US"/>
        </a:p>
      </dgm:t>
    </dgm:pt>
    <dgm:pt modelId="{B219C53A-483A-4298-82B6-C63196E6F957}" type="sibTrans" cxnId="{88C40026-8670-44E6-A995-499EA8EF91A2}">
      <dgm:prSet/>
      <dgm:spPr/>
      <dgm:t>
        <a:bodyPr/>
        <a:lstStyle/>
        <a:p>
          <a:endParaRPr lang="en-US"/>
        </a:p>
      </dgm:t>
    </dgm:pt>
    <dgm:pt modelId="{45C21AC2-447C-4505-B49C-CFFD939E782D}">
      <dgm:prSet phldrT="[Text]"/>
      <dgm:spPr/>
      <dgm:t>
        <a:bodyPr/>
        <a:lstStyle/>
        <a:p>
          <a:r>
            <a:rPr lang="en-US" dirty="0"/>
            <a:t>Monitoring introduction meeting via Zoom</a:t>
          </a:r>
        </a:p>
      </dgm:t>
    </dgm:pt>
    <dgm:pt modelId="{1AC64EF9-DC23-4FDC-9E49-8CCC51DDD3D2}" type="parTrans" cxnId="{D956D8A8-7A5F-407A-B83D-FC04D3F0E4D3}">
      <dgm:prSet/>
      <dgm:spPr/>
      <dgm:t>
        <a:bodyPr/>
        <a:lstStyle/>
        <a:p>
          <a:endParaRPr lang="en-US"/>
        </a:p>
      </dgm:t>
    </dgm:pt>
    <dgm:pt modelId="{D438E35E-D145-4869-BA58-CDF0606F773C}" type="sibTrans" cxnId="{D956D8A8-7A5F-407A-B83D-FC04D3F0E4D3}">
      <dgm:prSet/>
      <dgm:spPr/>
      <dgm:t>
        <a:bodyPr/>
        <a:lstStyle/>
        <a:p>
          <a:endParaRPr lang="en-US"/>
        </a:p>
      </dgm:t>
    </dgm:pt>
    <dgm:pt modelId="{2A242079-DBAD-4ECB-A538-AD7095C928FF}">
      <dgm:prSet/>
      <dgm:spPr/>
      <dgm:t>
        <a:bodyPr/>
        <a:lstStyle/>
        <a:p>
          <a:r>
            <a:rPr lang="en-US" dirty="0"/>
            <a:t>DCF requests select  HR, program, and financial documents for upload to SharePoint</a:t>
          </a:r>
        </a:p>
      </dgm:t>
    </dgm:pt>
    <dgm:pt modelId="{5FDD7619-DCF5-427A-B560-BF106D8F7F44}" type="parTrans" cxnId="{C8AAA120-A117-4850-A697-66904561964C}">
      <dgm:prSet/>
      <dgm:spPr/>
      <dgm:t>
        <a:bodyPr/>
        <a:lstStyle/>
        <a:p>
          <a:endParaRPr lang="en-US"/>
        </a:p>
      </dgm:t>
    </dgm:pt>
    <dgm:pt modelId="{FD9DD685-BCD3-4B06-96B0-F01B82C3A983}" type="sibTrans" cxnId="{C8AAA120-A117-4850-A697-66904561964C}">
      <dgm:prSet/>
      <dgm:spPr/>
      <dgm:t>
        <a:bodyPr/>
        <a:lstStyle/>
        <a:p>
          <a:endParaRPr lang="en-US"/>
        </a:p>
      </dgm:t>
    </dgm:pt>
    <dgm:pt modelId="{F46A55DF-BC0B-45DA-AF04-4E5B766B6514}">
      <dgm:prSet/>
      <dgm:spPr/>
      <dgm:t>
        <a:bodyPr/>
        <a:lstStyle/>
        <a:p>
          <a:r>
            <a:rPr lang="en-US" dirty="0"/>
            <a:t>Exit Interview with Executive Director via Zoom</a:t>
          </a:r>
        </a:p>
      </dgm:t>
    </dgm:pt>
    <dgm:pt modelId="{17DE45BA-85F8-47AB-A01F-89EBE39C204C}" type="parTrans" cxnId="{C67959B9-7B9D-4902-B3F2-6915FC5DDFD2}">
      <dgm:prSet/>
      <dgm:spPr/>
      <dgm:t>
        <a:bodyPr/>
        <a:lstStyle/>
        <a:p>
          <a:endParaRPr lang="en-US"/>
        </a:p>
      </dgm:t>
    </dgm:pt>
    <dgm:pt modelId="{6A054ABB-03A7-4E9F-B4B1-E65F380F4127}" type="sibTrans" cxnId="{C67959B9-7B9D-4902-B3F2-6915FC5DDFD2}">
      <dgm:prSet/>
      <dgm:spPr/>
      <dgm:t>
        <a:bodyPr/>
        <a:lstStyle/>
        <a:p>
          <a:endParaRPr lang="en-US"/>
        </a:p>
      </dgm:t>
    </dgm:pt>
    <dgm:pt modelId="{6E80480E-1B6C-4026-BBA6-43DC0E991F4E}">
      <dgm:prSet/>
      <dgm:spPr/>
      <dgm:t>
        <a:bodyPr/>
        <a:lstStyle/>
        <a:p>
          <a:r>
            <a:rPr lang="en-US" dirty="0"/>
            <a:t>DCF conducts Zoom interviews with Executive Director, key staff, and board chair over the course of one (1) week</a:t>
          </a:r>
        </a:p>
      </dgm:t>
    </dgm:pt>
    <dgm:pt modelId="{00D31E4D-4A9B-4AEA-9EA7-C5ADAEAF210A}" type="parTrans" cxnId="{2F13F719-B5CE-41F9-ADA7-E7C4440C595F}">
      <dgm:prSet/>
      <dgm:spPr/>
      <dgm:t>
        <a:bodyPr/>
        <a:lstStyle/>
        <a:p>
          <a:endParaRPr lang="en-US"/>
        </a:p>
      </dgm:t>
    </dgm:pt>
    <dgm:pt modelId="{41712411-50C3-48A7-B1DB-0C53BE4896F3}" type="sibTrans" cxnId="{2F13F719-B5CE-41F9-ADA7-E7C4440C595F}">
      <dgm:prSet/>
      <dgm:spPr/>
      <dgm:t>
        <a:bodyPr/>
        <a:lstStyle/>
        <a:p>
          <a:endParaRPr lang="en-US"/>
        </a:p>
      </dgm:t>
    </dgm:pt>
    <dgm:pt modelId="{9F405DEE-A079-4B07-B3FD-5053B8EDC485}">
      <dgm:prSet/>
      <dgm:spPr/>
      <dgm:t>
        <a:bodyPr/>
        <a:lstStyle/>
        <a:p>
          <a:r>
            <a:rPr lang="en-US" dirty="0"/>
            <a:t>Monitoring report &amp; required responses</a:t>
          </a:r>
        </a:p>
      </dgm:t>
    </dgm:pt>
    <dgm:pt modelId="{CB8E0102-A5E3-4821-968E-0FE8255B4DC5}" type="parTrans" cxnId="{ADD620C9-4200-4B0B-ACB8-0CED58D699EF}">
      <dgm:prSet/>
      <dgm:spPr/>
      <dgm:t>
        <a:bodyPr/>
        <a:lstStyle/>
        <a:p>
          <a:endParaRPr lang="en-US"/>
        </a:p>
      </dgm:t>
    </dgm:pt>
    <dgm:pt modelId="{A4570080-94AA-47EC-A6B3-F9094381BD27}" type="sibTrans" cxnId="{ADD620C9-4200-4B0B-ACB8-0CED58D699EF}">
      <dgm:prSet/>
      <dgm:spPr/>
      <dgm:t>
        <a:bodyPr/>
        <a:lstStyle/>
        <a:p>
          <a:endParaRPr lang="en-US"/>
        </a:p>
      </dgm:t>
    </dgm:pt>
    <dgm:pt modelId="{085FC192-4B2F-43BE-A6DB-5F48A0087513}" type="pres">
      <dgm:prSet presAssocID="{99BDFBE7-BA32-42ED-B6C5-9CFF36DC9DBC}" presName="Name0" presStyleCnt="0">
        <dgm:presLayoutVars>
          <dgm:dir/>
          <dgm:resizeHandles val="exact"/>
        </dgm:presLayoutVars>
      </dgm:prSet>
      <dgm:spPr/>
    </dgm:pt>
    <dgm:pt modelId="{6DDADE83-8A61-4FFE-92A0-79E54C2AF260}" type="pres">
      <dgm:prSet presAssocID="{9DB230A9-C3E3-4BE1-AB2E-55E05609EA5D}" presName="parTxOnly" presStyleLbl="node1" presStyleIdx="0" presStyleCnt="7">
        <dgm:presLayoutVars>
          <dgm:bulletEnabled val="1"/>
        </dgm:presLayoutVars>
      </dgm:prSet>
      <dgm:spPr/>
    </dgm:pt>
    <dgm:pt modelId="{FDD56DFD-4742-40FB-AA35-044376225F3D}" type="pres">
      <dgm:prSet presAssocID="{D82F8DD5-ED7F-4EAF-9094-49FE9CB5D691}" presName="parSpace" presStyleCnt="0"/>
      <dgm:spPr/>
    </dgm:pt>
    <dgm:pt modelId="{3A30A937-054F-4DC2-A0FF-2C921710F773}" type="pres">
      <dgm:prSet presAssocID="{9FD4C103-BB94-495F-BA42-E867BD2E2D8B}" presName="parTxOnly" presStyleLbl="node1" presStyleIdx="1" presStyleCnt="7">
        <dgm:presLayoutVars>
          <dgm:bulletEnabled val="1"/>
        </dgm:presLayoutVars>
      </dgm:prSet>
      <dgm:spPr/>
    </dgm:pt>
    <dgm:pt modelId="{313F2343-A378-476E-91AB-3B2A647FF26E}" type="pres">
      <dgm:prSet presAssocID="{B219C53A-483A-4298-82B6-C63196E6F957}" presName="parSpace" presStyleCnt="0"/>
      <dgm:spPr/>
    </dgm:pt>
    <dgm:pt modelId="{830CDC26-F23B-43DE-A0CB-A53A7DEBD5B7}" type="pres">
      <dgm:prSet presAssocID="{45C21AC2-447C-4505-B49C-CFFD939E782D}" presName="parTxOnly" presStyleLbl="node1" presStyleIdx="2" presStyleCnt="7">
        <dgm:presLayoutVars>
          <dgm:bulletEnabled val="1"/>
        </dgm:presLayoutVars>
      </dgm:prSet>
      <dgm:spPr/>
    </dgm:pt>
    <dgm:pt modelId="{1CF9404A-3F72-4814-B1F3-31FD6EC3FE07}" type="pres">
      <dgm:prSet presAssocID="{D438E35E-D145-4869-BA58-CDF0606F773C}" presName="parSpace" presStyleCnt="0"/>
      <dgm:spPr/>
    </dgm:pt>
    <dgm:pt modelId="{E10F6907-B14B-49FB-8AAE-0E7DDE1FD1DA}" type="pres">
      <dgm:prSet presAssocID="{6E80480E-1B6C-4026-BBA6-43DC0E991F4E}" presName="parTxOnly" presStyleLbl="node1" presStyleIdx="3" presStyleCnt="7">
        <dgm:presLayoutVars>
          <dgm:bulletEnabled val="1"/>
        </dgm:presLayoutVars>
      </dgm:prSet>
      <dgm:spPr/>
    </dgm:pt>
    <dgm:pt modelId="{E67F193F-C937-493E-97EF-F0B6D106F794}" type="pres">
      <dgm:prSet presAssocID="{41712411-50C3-48A7-B1DB-0C53BE4896F3}" presName="parSpace" presStyleCnt="0"/>
      <dgm:spPr/>
    </dgm:pt>
    <dgm:pt modelId="{6BAC3F96-7881-40B2-8881-117FAA20C35C}" type="pres">
      <dgm:prSet presAssocID="{2A242079-DBAD-4ECB-A538-AD7095C928FF}" presName="parTxOnly" presStyleLbl="node1" presStyleIdx="4" presStyleCnt="7">
        <dgm:presLayoutVars>
          <dgm:bulletEnabled val="1"/>
        </dgm:presLayoutVars>
      </dgm:prSet>
      <dgm:spPr/>
    </dgm:pt>
    <dgm:pt modelId="{DB0CC2BC-3CAA-47EB-AE2D-67888B43FD99}" type="pres">
      <dgm:prSet presAssocID="{FD9DD685-BCD3-4B06-96B0-F01B82C3A983}" presName="parSpace" presStyleCnt="0"/>
      <dgm:spPr/>
    </dgm:pt>
    <dgm:pt modelId="{0B355C46-ABBE-4E57-9F92-8BF929D70948}" type="pres">
      <dgm:prSet presAssocID="{F46A55DF-BC0B-45DA-AF04-4E5B766B6514}" presName="parTxOnly" presStyleLbl="node1" presStyleIdx="5" presStyleCnt="7">
        <dgm:presLayoutVars>
          <dgm:bulletEnabled val="1"/>
        </dgm:presLayoutVars>
      </dgm:prSet>
      <dgm:spPr/>
    </dgm:pt>
    <dgm:pt modelId="{FDDA3B90-5F05-452A-AF54-94F45AF08CBB}" type="pres">
      <dgm:prSet presAssocID="{6A054ABB-03A7-4E9F-B4B1-E65F380F4127}" presName="parSpace" presStyleCnt="0"/>
      <dgm:spPr/>
    </dgm:pt>
    <dgm:pt modelId="{BB1D6EC6-339E-46B5-AC04-53CA4D3C8724}" type="pres">
      <dgm:prSet presAssocID="{9F405DEE-A079-4B07-B3FD-5053B8EDC485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2F13F719-B5CE-41F9-ADA7-E7C4440C595F}" srcId="{99BDFBE7-BA32-42ED-B6C5-9CFF36DC9DBC}" destId="{6E80480E-1B6C-4026-BBA6-43DC0E991F4E}" srcOrd="3" destOrd="0" parTransId="{00D31E4D-4A9B-4AEA-9EA7-C5ADAEAF210A}" sibTransId="{41712411-50C3-48A7-B1DB-0C53BE4896F3}"/>
    <dgm:cxn modelId="{14949A1C-36A6-4722-ABE9-B014245372F0}" type="presOf" srcId="{6E80480E-1B6C-4026-BBA6-43DC0E991F4E}" destId="{E10F6907-B14B-49FB-8AAE-0E7DDE1FD1DA}" srcOrd="0" destOrd="0" presId="urn:microsoft.com/office/officeart/2005/8/layout/hChevron3"/>
    <dgm:cxn modelId="{C8AAA120-A117-4850-A697-66904561964C}" srcId="{99BDFBE7-BA32-42ED-B6C5-9CFF36DC9DBC}" destId="{2A242079-DBAD-4ECB-A538-AD7095C928FF}" srcOrd="4" destOrd="0" parTransId="{5FDD7619-DCF5-427A-B560-BF106D8F7F44}" sibTransId="{FD9DD685-BCD3-4B06-96B0-F01B82C3A983}"/>
    <dgm:cxn modelId="{88C40026-8670-44E6-A995-499EA8EF91A2}" srcId="{99BDFBE7-BA32-42ED-B6C5-9CFF36DC9DBC}" destId="{9FD4C103-BB94-495F-BA42-E867BD2E2D8B}" srcOrd="1" destOrd="0" parTransId="{236354DB-2579-4684-BD13-D02982004BC8}" sibTransId="{B219C53A-483A-4298-82B6-C63196E6F957}"/>
    <dgm:cxn modelId="{DC1DE838-14CA-4515-8AD6-37FE9E5C8DE6}" type="presOf" srcId="{45C21AC2-447C-4505-B49C-CFFD939E782D}" destId="{830CDC26-F23B-43DE-A0CB-A53A7DEBD5B7}" srcOrd="0" destOrd="0" presId="urn:microsoft.com/office/officeart/2005/8/layout/hChevron3"/>
    <dgm:cxn modelId="{F9805C54-EF4C-4945-9D8B-1CEB3EFC5FB1}" type="presOf" srcId="{F46A55DF-BC0B-45DA-AF04-4E5B766B6514}" destId="{0B355C46-ABBE-4E57-9F92-8BF929D70948}" srcOrd="0" destOrd="0" presId="urn:microsoft.com/office/officeart/2005/8/layout/hChevron3"/>
    <dgm:cxn modelId="{E8B8F259-495F-49FE-80DB-1E59EBE26EB2}" srcId="{99BDFBE7-BA32-42ED-B6C5-9CFF36DC9DBC}" destId="{9DB230A9-C3E3-4BE1-AB2E-55E05609EA5D}" srcOrd="0" destOrd="0" parTransId="{7565C472-4B08-49CD-BF5C-0175EDA01201}" sibTransId="{D82F8DD5-ED7F-4EAF-9094-49FE9CB5D691}"/>
    <dgm:cxn modelId="{D956D8A8-7A5F-407A-B83D-FC04D3F0E4D3}" srcId="{99BDFBE7-BA32-42ED-B6C5-9CFF36DC9DBC}" destId="{45C21AC2-447C-4505-B49C-CFFD939E782D}" srcOrd="2" destOrd="0" parTransId="{1AC64EF9-DC23-4FDC-9E49-8CCC51DDD3D2}" sibTransId="{D438E35E-D145-4869-BA58-CDF0606F773C}"/>
    <dgm:cxn modelId="{34768EAD-466C-4466-B089-519808DC0296}" type="presOf" srcId="{2A242079-DBAD-4ECB-A538-AD7095C928FF}" destId="{6BAC3F96-7881-40B2-8881-117FAA20C35C}" srcOrd="0" destOrd="0" presId="urn:microsoft.com/office/officeart/2005/8/layout/hChevron3"/>
    <dgm:cxn modelId="{C67959B9-7B9D-4902-B3F2-6915FC5DDFD2}" srcId="{99BDFBE7-BA32-42ED-B6C5-9CFF36DC9DBC}" destId="{F46A55DF-BC0B-45DA-AF04-4E5B766B6514}" srcOrd="5" destOrd="0" parTransId="{17DE45BA-85F8-47AB-A01F-89EBE39C204C}" sibTransId="{6A054ABB-03A7-4E9F-B4B1-E65F380F4127}"/>
    <dgm:cxn modelId="{268B19C9-ABAA-4E31-AACA-F5EB96A6CB51}" type="presOf" srcId="{9F405DEE-A079-4B07-B3FD-5053B8EDC485}" destId="{BB1D6EC6-339E-46B5-AC04-53CA4D3C8724}" srcOrd="0" destOrd="0" presId="urn:microsoft.com/office/officeart/2005/8/layout/hChevron3"/>
    <dgm:cxn modelId="{ADD620C9-4200-4B0B-ACB8-0CED58D699EF}" srcId="{99BDFBE7-BA32-42ED-B6C5-9CFF36DC9DBC}" destId="{9F405DEE-A079-4B07-B3FD-5053B8EDC485}" srcOrd="6" destOrd="0" parTransId="{CB8E0102-A5E3-4821-968E-0FE8255B4DC5}" sibTransId="{A4570080-94AA-47EC-A6B3-F9094381BD27}"/>
    <dgm:cxn modelId="{FCA4E1D2-4A16-43B1-BE4B-46F88B01AF02}" type="presOf" srcId="{9DB230A9-C3E3-4BE1-AB2E-55E05609EA5D}" destId="{6DDADE83-8A61-4FFE-92A0-79E54C2AF260}" srcOrd="0" destOrd="0" presId="urn:microsoft.com/office/officeart/2005/8/layout/hChevron3"/>
    <dgm:cxn modelId="{C9B040E6-C152-443A-AD07-F77406EC9C50}" type="presOf" srcId="{9FD4C103-BB94-495F-BA42-E867BD2E2D8B}" destId="{3A30A937-054F-4DC2-A0FF-2C921710F773}" srcOrd="0" destOrd="0" presId="urn:microsoft.com/office/officeart/2005/8/layout/hChevron3"/>
    <dgm:cxn modelId="{241B61F6-A979-46E6-ACA3-EE6A14F811FB}" type="presOf" srcId="{99BDFBE7-BA32-42ED-B6C5-9CFF36DC9DBC}" destId="{085FC192-4B2F-43BE-A6DB-5F48A0087513}" srcOrd="0" destOrd="0" presId="urn:microsoft.com/office/officeart/2005/8/layout/hChevron3"/>
    <dgm:cxn modelId="{0912E75C-C8A4-4BC2-B2C8-C73B586C215E}" type="presParOf" srcId="{085FC192-4B2F-43BE-A6DB-5F48A0087513}" destId="{6DDADE83-8A61-4FFE-92A0-79E54C2AF260}" srcOrd="0" destOrd="0" presId="urn:microsoft.com/office/officeart/2005/8/layout/hChevron3"/>
    <dgm:cxn modelId="{BFB2B110-2917-4F6C-B855-4E13256B4D3A}" type="presParOf" srcId="{085FC192-4B2F-43BE-A6DB-5F48A0087513}" destId="{FDD56DFD-4742-40FB-AA35-044376225F3D}" srcOrd="1" destOrd="0" presId="urn:microsoft.com/office/officeart/2005/8/layout/hChevron3"/>
    <dgm:cxn modelId="{3CB58B03-486B-4C3F-A57A-A88A0B605E59}" type="presParOf" srcId="{085FC192-4B2F-43BE-A6DB-5F48A0087513}" destId="{3A30A937-054F-4DC2-A0FF-2C921710F773}" srcOrd="2" destOrd="0" presId="urn:microsoft.com/office/officeart/2005/8/layout/hChevron3"/>
    <dgm:cxn modelId="{262DABF4-179A-412E-A09A-F75DF2720125}" type="presParOf" srcId="{085FC192-4B2F-43BE-A6DB-5F48A0087513}" destId="{313F2343-A378-476E-91AB-3B2A647FF26E}" srcOrd="3" destOrd="0" presId="urn:microsoft.com/office/officeart/2005/8/layout/hChevron3"/>
    <dgm:cxn modelId="{1C021D1D-7FCB-4F6F-A0E7-9D46B6169754}" type="presParOf" srcId="{085FC192-4B2F-43BE-A6DB-5F48A0087513}" destId="{830CDC26-F23B-43DE-A0CB-A53A7DEBD5B7}" srcOrd="4" destOrd="0" presId="urn:microsoft.com/office/officeart/2005/8/layout/hChevron3"/>
    <dgm:cxn modelId="{08764445-0CAA-4CE3-8579-57F90D756FCD}" type="presParOf" srcId="{085FC192-4B2F-43BE-A6DB-5F48A0087513}" destId="{1CF9404A-3F72-4814-B1F3-31FD6EC3FE07}" srcOrd="5" destOrd="0" presId="urn:microsoft.com/office/officeart/2005/8/layout/hChevron3"/>
    <dgm:cxn modelId="{310490DD-09C6-412E-A6DF-B301BA9E7B07}" type="presParOf" srcId="{085FC192-4B2F-43BE-A6DB-5F48A0087513}" destId="{E10F6907-B14B-49FB-8AAE-0E7DDE1FD1DA}" srcOrd="6" destOrd="0" presId="urn:microsoft.com/office/officeart/2005/8/layout/hChevron3"/>
    <dgm:cxn modelId="{A4FCF23E-D9F7-4816-89FA-084E76CAF773}" type="presParOf" srcId="{085FC192-4B2F-43BE-A6DB-5F48A0087513}" destId="{E67F193F-C937-493E-97EF-F0B6D106F794}" srcOrd="7" destOrd="0" presId="urn:microsoft.com/office/officeart/2005/8/layout/hChevron3"/>
    <dgm:cxn modelId="{DED81496-FDA6-468C-AE37-8C168A464AB6}" type="presParOf" srcId="{085FC192-4B2F-43BE-A6DB-5F48A0087513}" destId="{6BAC3F96-7881-40B2-8881-117FAA20C35C}" srcOrd="8" destOrd="0" presId="urn:microsoft.com/office/officeart/2005/8/layout/hChevron3"/>
    <dgm:cxn modelId="{64894842-2924-4DAD-866C-0E627EB85C67}" type="presParOf" srcId="{085FC192-4B2F-43BE-A6DB-5F48A0087513}" destId="{DB0CC2BC-3CAA-47EB-AE2D-67888B43FD99}" srcOrd="9" destOrd="0" presId="urn:microsoft.com/office/officeart/2005/8/layout/hChevron3"/>
    <dgm:cxn modelId="{09253F28-04E7-49F4-B619-69079F0713C7}" type="presParOf" srcId="{085FC192-4B2F-43BE-A6DB-5F48A0087513}" destId="{0B355C46-ABBE-4E57-9F92-8BF929D70948}" srcOrd="10" destOrd="0" presId="urn:microsoft.com/office/officeart/2005/8/layout/hChevron3"/>
    <dgm:cxn modelId="{52B31A8A-2D84-483C-8269-1B5FE590F4F1}" type="presParOf" srcId="{085FC192-4B2F-43BE-A6DB-5F48A0087513}" destId="{FDDA3B90-5F05-452A-AF54-94F45AF08CBB}" srcOrd="11" destOrd="0" presId="urn:microsoft.com/office/officeart/2005/8/layout/hChevron3"/>
    <dgm:cxn modelId="{1379152A-BD77-4DBB-AA10-FB5E7D83A67B}" type="presParOf" srcId="{085FC192-4B2F-43BE-A6DB-5F48A0087513}" destId="{BB1D6EC6-339E-46B5-AC04-53CA4D3C8724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597C1-8D58-4A10-8070-9835B04BC8A5}">
      <dsp:nvSpPr>
        <dsp:cNvPr id="0" name=""/>
        <dsp:cNvSpPr/>
      </dsp:nvSpPr>
      <dsp:spPr>
        <a:xfrm>
          <a:off x="4568" y="1250161"/>
          <a:ext cx="1329816" cy="13298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3184" tIns="10160" rIns="73184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latin typeface="+mn-lt"/>
            </a:rPr>
            <a:t>Community Action Plans</a:t>
          </a:r>
          <a:endParaRPr lang="en-US" sz="800" kern="1200" dirty="0"/>
        </a:p>
      </dsp:txBody>
      <dsp:txXfrm>
        <a:off x="199315" y="1444908"/>
        <a:ext cx="940322" cy="940322"/>
      </dsp:txXfrm>
    </dsp:sp>
    <dsp:sp modelId="{B0407CE1-07CA-40D6-93E3-E781DFBB31BF}">
      <dsp:nvSpPr>
        <dsp:cNvPr id="0" name=""/>
        <dsp:cNvSpPr/>
      </dsp:nvSpPr>
      <dsp:spPr>
        <a:xfrm>
          <a:off x="1068421" y="1250161"/>
          <a:ext cx="1329816" cy="13298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3184" tIns="10160" rIns="73184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>
              <a:latin typeface="+mn-lt"/>
            </a:rPr>
            <a:t>Contracts</a:t>
          </a:r>
          <a:endParaRPr lang="en-US" sz="800" b="1" kern="1200" dirty="0">
            <a:latin typeface="+mn-lt"/>
          </a:endParaRPr>
        </a:p>
      </dsp:txBody>
      <dsp:txXfrm>
        <a:off x="1263168" y="1444908"/>
        <a:ext cx="940322" cy="940322"/>
      </dsp:txXfrm>
    </dsp:sp>
    <dsp:sp modelId="{4DF8F670-6A35-4032-98E6-412729C242E1}">
      <dsp:nvSpPr>
        <dsp:cNvPr id="0" name=""/>
        <dsp:cNvSpPr/>
      </dsp:nvSpPr>
      <dsp:spPr>
        <a:xfrm>
          <a:off x="2132274" y="1250161"/>
          <a:ext cx="1329816" cy="13298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3184" tIns="10160" rIns="73184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>
              <a:latin typeface="+mn-lt"/>
            </a:rPr>
            <a:t>Community Needs Assessments</a:t>
          </a:r>
          <a:endParaRPr lang="en-US" sz="800" b="1" kern="1200" dirty="0">
            <a:latin typeface="+mn-lt"/>
          </a:endParaRPr>
        </a:p>
      </dsp:txBody>
      <dsp:txXfrm>
        <a:off x="2327021" y="1444908"/>
        <a:ext cx="940322" cy="940322"/>
      </dsp:txXfrm>
    </dsp:sp>
    <dsp:sp modelId="{731BEA0D-85EF-4F5F-A752-53C6EB1BA5AD}">
      <dsp:nvSpPr>
        <dsp:cNvPr id="0" name=""/>
        <dsp:cNvSpPr/>
      </dsp:nvSpPr>
      <dsp:spPr>
        <a:xfrm>
          <a:off x="3196127" y="1250161"/>
          <a:ext cx="1329816" cy="13298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3184" tIns="10160" rIns="73184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>
              <a:latin typeface="+mn-lt"/>
            </a:rPr>
            <a:t>Service delivery systems</a:t>
          </a:r>
          <a:endParaRPr lang="en-US" sz="800" b="1" kern="1200" dirty="0">
            <a:latin typeface="+mn-lt"/>
          </a:endParaRPr>
        </a:p>
      </dsp:txBody>
      <dsp:txXfrm>
        <a:off x="3390874" y="1444908"/>
        <a:ext cx="940322" cy="940322"/>
      </dsp:txXfrm>
    </dsp:sp>
    <dsp:sp modelId="{A8EFEFB4-B034-46EC-A852-80E6F63697CF}">
      <dsp:nvSpPr>
        <dsp:cNvPr id="0" name=""/>
        <dsp:cNvSpPr/>
      </dsp:nvSpPr>
      <dsp:spPr>
        <a:xfrm>
          <a:off x="4259980" y="1250161"/>
          <a:ext cx="1329816" cy="13298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3184" tIns="10160" rIns="73184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>
              <a:latin typeface="+mn-lt"/>
            </a:rPr>
            <a:t>Administration, management, and financial systems</a:t>
          </a:r>
          <a:endParaRPr lang="en-US" sz="800" b="1" kern="1200" dirty="0">
            <a:latin typeface="+mn-lt"/>
          </a:endParaRPr>
        </a:p>
      </dsp:txBody>
      <dsp:txXfrm>
        <a:off x="4454727" y="1444908"/>
        <a:ext cx="940322" cy="940322"/>
      </dsp:txXfrm>
    </dsp:sp>
    <dsp:sp modelId="{71E0B883-8CC7-46FA-B3DA-E05CFE5E8EB2}">
      <dsp:nvSpPr>
        <dsp:cNvPr id="0" name=""/>
        <dsp:cNvSpPr/>
      </dsp:nvSpPr>
      <dsp:spPr>
        <a:xfrm>
          <a:off x="5323833" y="1250161"/>
          <a:ext cx="1329816" cy="13298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3184" tIns="10160" rIns="73184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>
              <a:latin typeface="+mn-lt"/>
            </a:rPr>
            <a:t>Strategic plans</a:t>
          </a:r>
          <a:endParaRPr lang="en-US" sz="800" b="1" kern="1200" dirty="0">
            <a:latin typeface="+mn-lt"/>
          </a:endParaRPr>
        </a:p>
      </dsp:txBody>
      <dsp:txXfrm>
        <a:off x="5518580" y="1444908"/>
        <a:ext cx="940322" cy="940322"/>
      </dsp:txXfrm>
    </dsp:sp>
    <dsp:sp modelId="{4902EF53-367D-48C6-A50F-6B2B1E6E15B9}">
      <dsp:nvSpPr>
        <dsp:cNvPr id="0" name=""/>
        <dsp:cNvSpPr/>
      </dsp:nvSpPr>
      <dsp:spPr>
        <a:xfrm>
          <a:off x="6387686" y="1250161"/>
          <a:ext cx="1329816" cy="13298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3184" tIns="10160" rIns="73184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>
              <a:latin typeface="+mn-lt"/>
            </a:rPr>
            <a:t>Board and governance systems</a:t>
          </a:r>
          <a:endParaRPr lang="en-US" sz="800" b="1" kern="1200" dirty="0">
            <a:latin typeface="+mn-lt"/>
          </a:endParaRPr>
        </a:p>
      </dsp:txBody>
      <dsp:txXfrm>
        <a:off x="6582433" y="1444908"/>
        <a:ext cx="940322" cy="940322"/>
      </dsp:txXfrm>
    </dsp:sp>
    <dsp:sp modelId="{FA3DCA75-B4C1-4774-99D9-F081C66AEA39}">
      <dsp:nvSpPr>
        <dsp:cNvPr id="0" name=""/>
        <dsp:cNvSpPr/>
      </dsp:nvSpPr>
      <dsp:spPr>
        <a:xfrm>
          <a:off x="7451539" y="1250161"/>
          <a:ext cx="1329816" cy="13298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3184" tIns="10160" rIns="73184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>
              <a:latin typeface="+mn-lt"/>
            </a:rPr>
            <a:t>ROMA implementation </a:t>
          </a:r>
          <a:endParaRPr lang="en-US" sz="800" b="1" kern="1200" dirty="0">
            <a:latin typeface="+mn-lt"/>
          </a:endParaRPr>
        </a:p>
      </dsp:txBody>
      <dsp:txXfrm>
        <a:off x="7646286" y="1444908"/>
        <a:ext cx="940322" cy="940322"/>
      </dsp:txXfrm>
    </dsp:sp>
    <dsp:sp modelId="{6D8F31AD-F890-4404-870F-7796CC8D5786}">
      <dsp:nvSpPr>
        <dsp:cNvPr id="0" name=""/>
        <dsp:cNvSpPr/>
      </dsp:nvSpPr>
      <dsp:spPr>
        <a:xfrm>
          <a:off x="8515391" y="1250161"/>
          <a:ext cx="1329816" cy="132981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3184" tIns="10160" rIns="73184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latin typeface="+mn-lt"/>
            </a:rPr>
            <a:t>CSBG Organizational Standards</a:t>
          </a:r>
        </a:p>
      </dsp:txBody>
      <dsp:txXfrm>
        <a:off x="8710138" y="1444908"/>
        <a:ext cx="940322" cy="9403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C712A-A565-4B9E-A15A-3E07A268A585}">
      <dsp:nvSpPr>
        <dsp:cNvPr id="0" name=""/>
        <dsp:cNvSpPr/>
      </dsp:nvSpPr>
      <dsp:spPr>
        <a:xfrm>
          <a:off x="242618" y="3504"/>
          <a:ext cx="1332517" cy="6662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On-site visits</a:t>
          </a:r>
        </a:p>
      </dsp:txBody>
      <dsp:txXfrm>
        <a:off x="262132" y="23018"/>
        <a:ext cx="1293489" cy="627230"/>
      </dsp:txXfrm>
    </dsp:sp>
    <dsp:sp modelId="{F7D335AF-6C97-48FD-8CB8-4B8B4E2F71F6}">
      <dsp:nvSpPr>
        <dsp:cNvPr id="0" name=""/>
        <dsp:cNvSpPr/>
      </dsp:nvSpPr>
      <dsp:spPr>
        <a:xfrm>
          <a:off x="375870" y="669762"/>
          <a:ext cx="133251" cy="499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694"/>
              </a:lnTo>
              <a:lnTo>
                <a:pt x="133251" y="4996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3B4BFE-407E-4B4A-B1CA-88B9D62C55FB}">
      <dsp:nvSpPr>
        <dsp:cNvPr id="0" name=""/>
        <dsp:cNvSpPr/>
      </dsp:nvSpPr>
      <dsp:spPr>
        <a:xfrm>
          <a:off x="509122" y="836327"/>
          <a:ext cx="1066014" cy="6662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Every 3 years</a:t>
          </a:r>
        </a:p>
      </dsp:txBody>
      <dsp:txXfrm>
        <a:off x="528636" y="855841"/>
        <a:ext cx="1026986" cy="627230"/>
      </dsp:txXfrm>
    </dsp:sp>
    <dsp:sp modelId="{817D9614-47D3-4978-BDC7-CD56ED3A0156}">
      <dsp:nvSpPr>
        <dsp:cNvPr id="0" name=""/>
        <dsp:cNvSpPr/>
      </dsp:nvSpPr>
      <dsp:spPr>
        <a:xfrm>
          <a:off x="375870" y="669762"/>
          <a:ext cx="133251" cy="1332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2517"/>
              </a:lnTo>
              <a:lnTo>
                <a:pt x="133251" y="13325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25250E-54ED-4EC3-8CFF-C416BE113F4B}">
      <dsp:nvSpPr>
        <dsp:cNvPr id="0" name=""/>
        <dsp:cNvSpPr/>
      </dsp:nvSpPr>
      <dsp:spPr>
        <a:xfrm>
          <a:off x="509122" y="1669151"/>
          <a:ext cx="1066014" cy="6662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After new Executive Director or CFO placement</a:t>
          </a:r>
        </a:p>
      </dsp:txBody>
      <dsp:txXfrm>
        <a:off x="528636" y="1688665"/>
        <a:ext cx="1026986" cy="627230"/>
      </dsp:txXfrm>
    </dsp:sp>
    <dsp:sp modelId="{C018378C-A2AC-461C-82B3-AF65618D52F4}">
      <dsp:nvSpPr>
        <dsp:cNvPr id="0" name=""/>
        <dsp:cNvSpPr/>
      </dsp:nvSpPr>
      <dsp:spPr>
        <a:xfrm>
          <a:off x="375870" y="669762"/>
          <a:ext cx="133251" cy="2165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5341"/>
              </a:lnTo>
              <a:lnTo>
                <a:pt x="133251" y="21653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FB1967-3A01-4765-8550-73E0174BFDC6}">
      <dsp:nvSpPr>
        <dsp:cNvPr id="0" name=""/>
        <dsp:cNvSpPr/>
      </dsp:nvSpPr>
      <dsp:spPr>
        <a:xfrm>
          <a:off x="509122" y="2501974"/>
          <a:ext cx="1066014" cy="6662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Funding terminated for cause</a:t>
          </a:r>
        </a:p>
      </dsp:txBody>
      <dsp:txXfrm>
        <a:off x="528636" y="2521488"/>
        <a:ext cx="1026986" cy="627230"/>
      </dsp:txXfrm>
    </dsp:sp>
    <dsp:sp modelId="{91A3D41A-B426-4051-88A4-FF230912B14E}">
      <dsp:nvSpPr>
        <dsp:cNvPr id="0" name=""/>
        <dsp:cNvSpPr/>
      </dsp:nvSpPr>
      <dsp:spPr>
        <a:xfrm>
          <a:off x="1908265" y="3504"/>
          <a:ext cx="1332517" cy="6662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Deliverables</a:t>
          </a:r>
        </a:p>
      </dsp:txBody>
      <dsp:txXfrm>
        <a:off x="1927779" y="23018"/>
        <a:ext cx="1293489" cy="627230"/>
      </dsp:txXfrm>
    </dsp:sp>
    <dsp:sp modelId="{FE25895F-1936-43A3-9845-2FFC5FFDDB4C}">
      <dsp:nvSpPr>
        <dsp:cNvPr id="0" name=""/>
        <dsp:cNvSpPr/>
      </dsp:nvSpPr>
      <dsp:spPr>
        <a:xfrm>
          <a:off x="2041517" y="669762"/>
          <a:ext cx="133251" cy="499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694"/>
              </a:lnTo>
              <a:lnTo>
                <a:pt x="133251" y="4996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9C45D3-0A9B-498D-9387-6D968E34D600}">
      <dsp:nvSpPr>
        <dsp:cNvPr id="0" name=""/>
        <dsp:cNvSpPr/>
      </dsp:nvSpPr>
      <dsp:spPr>
        <a:xfrm>
          <a:off x="2174769" y="836327"/>
          <a:ext cx="1066014" cy="6662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Community Action Plans (CSBG App)</a:t>
          </a:r>
        </a:p>
      </dsp:txBody>
      <dsp:txXfrm>
        <a:off x="2194283" y="855841"/>
        <a:ext cx="1026986" cy="627230"/>
      </dsp:txXfrm>
    </dsp:sp>
    <dsp:sp modelId="{59BC3CF5-2BA8-40D9-AD56-64F045F18515}">
      <dsp:nvSpPr>
        <dsp:cNvPr id="0" name=""/>
        <dsp:cNvSpPr/>
      </dsp:nvSpPr>
      <dsp:spPr>
        <a:xfrm>
          <a:off x="2041517" y="669762"/>
          <a:ext cx="133251" cy="1332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2517"/>
              </a:lnTo>
              <a:lnTo>
                <a:pt x="133251" y="13325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821F4A-F272-4DA7-ABB2-E974E531CB9C}">
      <dsp:nvSpPr>
        <dsp:cNvPr id="0" name=""/>
        <dsp:cNvSpPr/>
      </dsp:nvSpPr>
      <dsp:spPr>
        <a:xfrm>
          <a:off x="2174769" y="1669151"/>
          <a:ext cx="1066014" cy="6662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DCF Yearend Reports</a:t>
          </a:r>
        </a:p>
      </dsp:txBody>
      <dsp:txXfrm>
        <a:off x="2194283" y="1688665"/>
        <a:ext cx="1026986" cy="627230"/>
      </dsp:txXfrm>
    </dsp:sp>
    <dsp:sp modelId="{340FD803-78C2-4067-9FA4-0AC0F43A3C9F}">
      <dsp:nvSpPr>
        <dsp:cNvPr id="0" name=""/>
        <dsp:cNvSpPr/>
      </dsp:nvSpPr>
      <dsp:spPr>
        <a:xfrm>
          <a:off x="2041517" y="669762"/>
          <a:ext cx="133251" cy="2165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5341"/>
              </a:lnTo>
              <a:lnTo>
                <a:pt x="133251" y="216534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4217A0-93AA-4E75-B8B3-7A37F545B907}">
      <dsp:nvSpPr>
        <dsp:cNvPr id="0" name=""/>
        <dsp:cNvSpPr/>
      </dsp:nvSpPr>
      <dsp:spPr>
        <a:xfrm>
          <a:off x="2174769" y="2501974"/>
          <a:ext cx="1066014" cy="6662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Board rosters &amp; meeting minutes</a:t>
          </a:r>
        </a:p>
      </dsp:txBody>
      <dsp:txXfrm>
        <a:off x="2194283" y="2521488"/>
        <a:ext cx="1026986" cy="627230"/>
      </dsp:txXfrm>
    </dsp:sp>
    <dsp:sp modelId="{D4419130-536A-45C2-BB72-23CA6DDE2F88}">
      <dsp:nvSpPr>
        <dsp:cNvPr id="0" name=""/>
        <dsp:cNvSpPr/>
      </dsp:nvSpPr>
      <dsp:spPr>
        <a:xfrm>
          <a:off x="2041517" y="669762"/>
          <a:ext cx="133251" cy="2998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8164"/>
              </a:lnTo>
              <a:lnTo>
                <a:pt x="133251" y="29981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FEC84-66EA-468F-B503-AADEDC148DE9}">
      <dsp:nvSpPr>
        <dsp:cNvPr id="0" name=""/>
        <dsp:cNvSpPr/>
      </dsp:nvSpPr>
      <dsp:spPr>
        <a:xfrm>
          <a:off x="2174769" y="3334798"/>
          <a:ext cx="1066014" cy="6662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SPARC reports</a:t>
          </a:r>
        </a:p>
      </dsp:txBody>
      <dsp:txXfrm>
        <a:off x="2194283" y="3354312"/>
        <a:ext cx="1026986" cy="627230"/>
      </dsp:txXfrm>
    </dsp:sp>
    <dsp:sp modelId="{E571B544-20AC-413F-9818-FEDA8F9EAE3C}">
      <dsp:nvSpPr>
        <dsp:cNvPr id="0" name=""/>
        <dsp:cNvSpPr/>
      </dsp:nvSpPr>
      <dsp:spPr>
        <a:xfrm>
          <a:off x="3573912" y="3504"/>
          <a:ext cx="1332517" cy="6662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Desk Audits</a:t>
          </a:r>
        </a:p>
      </dsp:txBody>
      <dsp:txXfrm>
        <a:off x="3593426" y="23018"/>
        <a:ext cx="1293489" cy="627230"/>
      </dsp:txXfrm>
    </dsp:sp>
    <dsp:sp modelId="{4FE1307E-E753-448B-84B7-CFDE27CCD2C8}">
      <dsp:nvSpPr>
        <dsp:cNvPr id="0" name=""/>
        <dsp:cNvSpPr/>
      </dsp:nvSpPr>
      <dsp:spPr>
        <a:xfrm>
          <a:off x="3707164" y="669762"/>
          <a:ext cx="133251" cy="499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694"/>
              </a:lnTo>
              <a:lnTo>
                <a:pt x="133251" y="4996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0C819-5174-4D30-BA76-CA13E596B48F}">
      <dsp:nvSpPr>
        <dsp:cNvPr id="0" name=""/>
        <dsp:cNvSpPr/>
      </dsp:nvSpPr>
      <dsp:spPr>
        <a:xfrm>
          <a:off x="3840416" y="836327"/>
          <a:ext cx="1066014" cy="6662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Org Standards</a:t>
          </a:r>
        </a:p>
      </dsp:txBody>
      <dsp:txXfrm>
        <a:off x="3859930" y="855841"/>
        <a:ext cx="1026986" cy="627230"/>
      </dsp:txXfrm>
    </dsp:sp>
    <dsp:sp modelId="{A5847B11-07F9-4C7D-9D2C-9ADD982EAC74}">
      <dsp:nvSpPr>
        <dsp:cNvPr id="0" name=""/>
        <dsp:cNvSpPr/>
      </dsp:nvSpPr>
      <dsp:spPr>
        <a:xfrm>
          <a:off x="3707164" y="669762"/>
          <a:ext cx="133251" cy="1332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2517"/>
              </a:lnTo>
              <a:lnTo>
                <a:pt x="133251" y="13325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3C567B-4E9C-4E72-ADA8-3A28A8075F7F}">
      <dsp:nvSpPr>
        <dsp:cNvPr id="0" name=""/>
        <dsp:cNvSpPr/>
      </dsp:nvSpPr>
      <dsp:spPr>
        <a:xfrm>
          <a:off x="3840416" y="1669151"/>
          <a:ext cx="1066014" cy="6662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Random expense sampling</a:t>
          </a:r>
        </a:p>
      </dsp:txBody>
      <dsp:txXfrm>
        <a:off x="3859930" y="1688665"/>
        <a:ext cx="1026986" cy="6272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937DE-A7FE-41EB-A15E-4615C4B08B8A}">
      <dsp:nvSpPr>
        <dsp:cNvPr id="0" name=""/>
        <dsp:cNvSpPr/>
      </dsp:nvSpPr>
      <dsp:spPr>
        <a:xfrm>
          <a:off x="1907145" y="51316"/>
          <a:ext cx="2463208" cy="24632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Mutual Respect</a:t>
          </a:r>
        </a:p>
      </dsp:txBody>
      <dsp:txXfrm>
        <a:off x="2235573" y="482378"/>
        <a:ext cx="1806352" cy="1108443"/>
      </dsp:txXfrm>
    </dsp:sp>
    <dsp:sp modelId="{77BD8D65-2B0E-4C13-9410-C02006345CD4}">
      <dsp:nvSpPr>
        <dsp:cNvPr id="0" name=""/>
        <dsp:cNvSpPr/>
      </dsp:nvSpPr>
      <dsp:spPr>
        <a:xfrm>
          <a:off x="2795953" y="1590821"/>
          <a:ext cx="2463208" cy="24632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Joint Problem Solving</a:t>
          </a:r>
        </a:p>
      </dsp:txBody>
      <dsp:txXfrm>
        <a:off x="3549284" y="2227150"/>
        <a:ext cx="1477924" cy="1354764"/>
      </dsp:txXfrm>
    </dsp:sp>
    <dsp:sp modelId="{3B9ACAA4-5656-4440-8B0E-25811C0DBBC8}">
      <dsp:nvSpPr>
        <dsp:cNvPr id="0" name=""/>
        <dsp:cNvSpPr/>
      </dsp:nvSpPr>
      <dsp:spPr>
        <a:xfrm>
          <a:off x="1018337" y="1590821"/>
          <a:ext cx="2463208" cy="24632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Open Communication</a:t>
          </a:r>
        </a:p>
      </dsp:txBody>
      <dsp:txXfrm>
        <a:off x="1250289" y="2227150"/>
        <a:ext cx="1477924" cy="13547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ADE83-8A61-4FFE-92A0-79E54C2AF260}">
      <dsp:nvSpPr>
        <dsp:cNvPr id="0" name=""/>
        <dsp:cNvSpPr/>
      </dsp:nvSpPr>
      <dsp:spPr>
        <a:xfrm>
          <a:off x="1680" y="2313842"/>
          <a:ext cx="1977452" cy="79098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Agency receives a monitoring engagement memo</a:t>
          </a:r>
        </a:p>
      </dsp:txBody>
      <dsp:txXfrm>
        <a:off x="1680" y="2313842"/>
        <a:ext cx="1779707" cy="790981"/>
      </dsp:txXfrm>
    </dsp:sp>
    <dsp:sp modelId="{3A30A937-054F-4DC2-A0FF-2C921710F773}">
      <dsp:nvSpPr>
        <dsp:cNvPr id="0" name=""/>
        <dsp:cNvSpPr/>
      </dsp:nvSpPr>
      <dsp:spPr>
        <a:xfrm>
          <a:off x="1583642" y="2313842"/>
          <a:ext cx="1977452" cy="7909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Pre-monitoring documents uploaded to secure SharePoint site</a:t>
          </a:r>
        </a:p>
      </dsp:txBody>
      <dsp:txXfrm>
        <a:off x="1979133" y="2313842"/>
        <a:ext cx="1186471" cy="790981"/>
      </dsp:txXfrm>
    </dsp:sp>
    <dsp:sp modelId="{830CDC26-F23B-43DE-A0CB-A53A7DEBD5B7}">
      <dsp:nvSpPr>
        <dsp:cNvPr id="0" name=""/>
        <dsp:cNvSpPr/>
      </dsp:nvSpPr>
      <dsp:spPr>
        <a:xfrm>
          <a:off x="3165605" y="2313842"/>
          <a:ext cx="1977452" cy="7909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Monitoring introduction meeting via Zoom</a:t>
          </a:r>
        </a:p>
      </dsp:txBody>
      <dsp:txXfrm>
        <a:off x="3561096" y="2313842"/>
        <a:ext cx="1186471" cy="790981"/>
      </dsp:txXfrm>
    </dsp:sp>
    <dsp:sp modelId="{E10F6907-B14B-49FB-8AAE-0E7DDE1FD1DA}">
      <dsp:nvSpPr>
        <dsp:cNvPr id="0" name=""/>
        <dsp:cNvSpPr/>
      </dsp:nvSpPr>
      <dsp:spPr>
        <a:xfrm>
          <a:off x="4747567" y="2313842"/>
          <a:ext cx="1977452" cy="7909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DCF conducts Zoom interviews with Executive Director, key staff, and board chair over the course of one (1) week</a:t>
          </a:r>
        </a:p>
      </dsp:txBody>
      <dsp:txXfrm>
        <a:off x="5143058" y="2313842"/>
        <a:ext cx="1186471" cy="790981"/>
      </dsp:txXfrm>
    </dsp:sp>
    <dsp:sp modelId="{6BAC3F96-7881-40B2-8881-117FAA20C35C}">
      <dsp:nvSpPr>
        <dsp:cNvPr id="0" name=""/>
        <dsp:cNvSpPr/>
      </dsp:nvSpPr>
      <dsp:spPr>
        <a:xfrm>
          <a:off x="6329529" y="2313842"/>
          <a:ext cx="1977452" cy="7909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DCF requests select  HR, program, and financial documents for upload to SharePoint</a:t>
          </a:r>
        </a:p>
      </dsp:txBody>
      <dsp:txXfrm>
        <a:off x="6725020" y="2313842"/>
        <a:ext cx="1186471" cy="790981"/>
      </dsp:txXfrm>
    </dsp:sp>
    <dsp:sp modelId="{0B355C46-ABBE-4E57-9F92-8BF929D70948}">
      <dsp:nvSpPr>
        <dsp:cNvPr id="0" name=""/>
        <dsp:cNvSpPr/>
      </dsp:nvSpPr>
      <dsp:spPr>
        <a:xfrm>
          <a:off x="7911492" y="2313842"/>
          <a:ext cx="1977452" cy="7909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Exit Interview with Executive Director via Zoom</a:t>
          </a:r>
        </a:p>
      </dsp:txBody>
      <dsp:txXfrm>
        <a:off x="8306983" y="2313842"/>
        <a:ext cx="1186471" cy="790981"/>
      </dsp:txXfrm>
    </dsp:sp>
    <dsp:sp modelId="{BB1D6EC6-339E-46B5-AC04-53CA4D3C8724}">
      <dsp:nvSpPr>
        <dsp:cNvPr id="0" name=""/>
        <dsp:cNvSpPr/>
      </dsp:nvSpPr>
      <dsp:spPr>
        <a:xfrm>
          <a:off x="9493454" y="2313842"/>
          <a:ext cx="1977452" cy="79098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24003" rIns="12002" bIns="24003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Monitoring report &amp; required responses</a:t>
          </a:r>
        </a:p>
      </dsp:txBody>
      <dsp:txXfrm>
        <a:off x="9888945" y="2313842"/>
        <a:ext cx="1186471" cy="790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72D64-6B5B-47F2-AF40-CD6A2A230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689F8B-B55E-4F1D-A0EC-026DC1929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44E8AC-D4D7-4E36-805A-2AF15FB1C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21F8-0A5D-4616-BBDD-87175FA91FD3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6D777E-A29A-4DB8-ACFB-991259CBC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6DB65-AD51-4E5B-A862-70E515D31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3CD2-3739-484B-BF98-89F24E26B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023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4DA7C7-6C69-4DA4-9088-6BA74AFB3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A9A82-B459-4EDF-A9B8-58FAE8C7B6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0DA14-1BFF-4FA6-BFE7-B2AED1423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21F8-0A5D-4616-BBDD-87175FA91FD3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9DD15-9B20-4C0A-B336-8CEF89908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474A0-612D-4F87-BCA5-18E8ADAB6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3CD2-3739-484B-BF98-89F24E26B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561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31810-288E-4328-9AE1-1F1D10600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308F5F-3687-426B-ABD4-7246F12C7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21F8-0A5D-4616-BBDD-87175FA91FD3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F0250F-923F-4024-9C4D-4D89DB859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6EC5ED-0750-4BD0-AEA5-3AB5CEB29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3CD2-3739-484B-BF98-89F24E26B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11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9BE42-3D21-47F4-B4A7-3761A57F9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7629"/>
            <a:ext cx="10515600" cy="2852737"/>
          </a:xfrm>
        </p:spPr>
        <p:txBody>
          <a:bodyPr anchor="b"/>
          <a:lstStyle>
            <a:lvl1pPr>
              <a:defRPr sz="60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A2A40-A7B6-4533-A4D7-C833662AA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4735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F6D75-BBDA-4068-BD44-569266AAC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21F8-0A5D-4616-BBDD-87175FA91FD3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29BBD-5B9B-4BB2-B678-B78AEC45C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F4D8F-2467-411C-837E-728E8B863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3CD2-3739-484B-BF98-89F24E26B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68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97CCC-C2B5-4148-ABE7-72980B733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74FFC-D7A9-4DF4-8FD2-6C166548F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5B156-B4E9-43C9-B2CC-899F607E9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21F8-0A5D-4616-BBDD-87175FA91FD3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4D28D-8240-48DD-A14D-4CFC3E72A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A31E1-8876-4945-B79E-E0CDF06B6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3CD2-3739-484B-BF98-89F24E26B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888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97939-CC79-40B7-B217-C16904FE7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50316-8C36-464F-BCA1-D65E6D037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884D7-D305-4220-85EF-B94B03D6E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259304-E82A-49AD-BB1B-77DE08015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21F8-0A5D-4616-BBDD-87175FA91FD3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C6FAAF-0F33-40D4-86AB-0710FFD0B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50C54-C3D4-4819-A2C1-78FE47C74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3CD2-3739-484B-BF98-89F24E26B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41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E766C-8332-4785-9A23-B84564CE6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1321D0-B2AE-4E97-ADB4-8AD16B181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21F8-0A5D-4616-BBDD-87175FA91FD3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A4BC63-31B3-4D6B-8250-93A651B05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7D1ADD-5240-470E-8DEB-0EF1B4C47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3CD2-3739-484B-BF98-89F24E26B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51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8F09CB-B6F0-4F9F-BCA0-4B3A7484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21F8-0A5D-4616-BBDD-87175FA91FD3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94D478-3D19-4F59-9F46-CCC43B7C9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41C9A9-3A2B-4D76-8E8C-3F0749F82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3CD2-3739-484B-BF98-89F24E26B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6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411BC-94EA-4A42-B982-587BCDC77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70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CFA06-F7DC-4A10-B52A-5A2CF558F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65116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82D19B-2B3D-4FB8-9772-B482AB1DB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F8A2D4-2D66-4FBA-B34B-08373C261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21F8-0A5D-4616-BBDD-87175FA91FD3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05992-373F-40F8-9698-F33DC1D49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F46321-5EB2-456F-A8FE-130996244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3CD2-3739-484B-BF98-89F24E26B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874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A1CC5-941F-4E03-ACFC-E90FBB880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26076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C88382-4DE6-4F7D-BD56-B03088CDD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72505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A9633-5FFF-479B-A661-2DF6ACF7B3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F92CA-33D6-4EFD-8E42-8B34698A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21F8-0A5D-4616-BBDD-87175FA91FD3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AAAD8-2AFF-4CF4-80C8-74B79FEB7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2311BC-13A1-42D6-B046-235B3444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3CD2-3739-484B-BF98-89F24E26B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8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51ED3-8BE0-4264-8326-2282EE3A4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FCC7F1-1BF0-4642-B012-CEA027CB1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5A5D1-6BE9-4308-92E0-5044BBE27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121F8-0A5D-4616-BBDD-87175FA91FD3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1F4C0-0538-40E0-8EE3-7D2D2F65B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99778-E987-43EC-92D2-A12213A2B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93CD2-3739-484B-BF98-89F24E26B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57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25C937-427C-4D6E-8F83-9EF3F0BD6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963E5-204F-42DE-921B-9097D0BCE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76EE5-8312-4FEE-926C-BECE07799E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121F8-0A5D-4616-BBDD-87175FA91FD3}" type="datetimeFigureOut">
              <a:rPr lang="en-US" smtClean="0"/>
              <a:t>3/3/2021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C0EA7-241E-4DB6-9343-B7A153E743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206F3-5D95-433F-9866-5E558BF23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93CD2-3739-484B-BF98-89F24E26B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06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hyperlink" Target="https://pxhere.com/en/photo/1552173" TargetMode="Externa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nna.Sainsbury@Wisconsin.gov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hyperlink" Target="https://dcf.wisconsin.gov/files/w2/csbg/csbg-stateplan2020-21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4B2CD-463B-47A9-AB16-D33B2E4F1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741" y="1122363"/>
            <a:ext cx="11594236" cy="2387600"/>
          </a:xfrm>
        </p:spPr>
        <p:txBody>
          <a:bodyPr/>
          <a:lstStyle/>
          <a:p>
            <a:r>
              <a:rPr lang="en-US" dirty="0"/>
              <a:t>Monitoring 101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A90226-C011-4DBD-9196-2BED2427E6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for the Community Services Block Grant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F0D0331-F8FF-4D08-A98B-9C1735C98F08}"/>
              </a:ext>
            </a:extLst>
          </p:cNvPr>
          <p:cNvSpPr txBox="1">
            <a:spLocks/>
          </p:cNvSpPr>
          <p:nvPr/>
        </p:nvSpPr>
        <p:spPr>
          <a:xfrm>
            <a:off x="9870489" y="5548797"/>
            <a:ext cx="2238652" cy="373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</a:rPr>
              <a:t>March 2021</a:t>
            </a:r>
          </a:p>
        </p:txBody>
      </p:sp>
    </p:spTree>
    <p:extLst>
      <p:ext uri="{BB962C8B-B14F-4D97-AF65-F5344CB8AC3E}">
        <p14:creationId xmlns:p14="http://schemas.microsoft.com/office/powerpoint/2010/main" val="2869319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5A95C-8974-477A-9DBE-9676B54FD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760" y="457199"/>
            <a:ext cx="7728479" cy="1353526"/>
          </a:xfrm>
        </p:spPr>
        <p:txBody>
          <a:bodyPr/>
          <a:lstStyle/>
          <a:p>
            <a:r>
              <a:rPr lang="en-US" dirty="0"/>
              <a:t>Questions &amp; Discussion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178BD1-0DF3-48CC-8CB4-F55417B3F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0" y="403950"/>
            <a:ext cx="1460024" cy="1460024"/>
          </a:xfrm>
          <a:prstGeom prst="rect">
            <a:avLst/>
          </a:prstGeom>
        </p:spPr>
      </p:pic>
      <p:pic>
        <p:nvPicPr>
          <p:cNvPr id="6" name="Picture 5" descr="A picture containing standing, umbrella, person, room&#10;&#10;Description automatically generated">
            <a:extLst>
              <a:ext uri="{FF2B5EF4-FFF2-40B4-BE49-F238E27FC236}">
                <a16:creationId xmlns:a16="http://schemas.microsoft.com/office/drawing/2014/main" id="{D3E94F52-7DCF-46F0-A572-F0AAACAD462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374" b="35565"/>
          <a:stretch/>
        </p:blipFill>
        <p:spPr>
          <a:xfrm>
            <a:off x="1683797" y="2156948"/>
            <a:ext cx="8824403" cy="3650085"/>
          </a:xfrm>
          <a:prstGeom prst="rect">
            <a:avLst/>
          </a:prstGeom>
        </p:spPr>
      </p:pic>
      <p:pic>
        <p:nvPicPr>
          <p:cNvPr id="9" name="Graphic 8" descr="Lightbulb">
            <a:extLst>
              <a:ext uri="{FF2B5EF4-FFF2-40B4-BE49-F238E27FC236}">
                <a16:creationId xmlns:a16="http://schemas.microsoft.com/office/drawing/2014/main" id="{0DAD9278-B41B-4976-89A5-CB2CB6A666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33815" y="5275890"/>
            <a:ext cx="396335" cy="442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E0FFBC-7187-485A-878D-3FA41B296B09}"/>
              </a:ext>
            </a:extLst>
          </p:cNvPr>
          <p:cNvSpPr txBox="1"/>
          <p:nvPr/>
        </p:nvSpPr>
        <p:spPr>
          <a:xfrm>
            <a:off x="10611882" y="5275890"/>
            <a:ext cx="1381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If I don’t know, I will find out!</a:t>
            </a:r>
          </a:p>
        </p:txBody>
      </p:sp>
    </p:spTree>
    <p:extLst>
      <p:ext uri="{BB962C8B-B14F-4D97-AF65-F5344CB8AC3E}">
        <p14:creationId xmlns:p14="http://schemas.microsoft.com/office/powerpoint/2010/main" val="1487565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ED618-16C0-44D9-8052-E5245DD57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55175"/>
            <a:ext cx="10515600" cy="2852737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62BE6-9ABA-4A56-8786-7B6A99343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34900"/>
            <a:ext cx="10515600" cy="150018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 copy of this presentation will be made available to you.</a:t>
            </a:r>
            <a:br>
              <a:rPr lang="en-US" dirty="0"/>
            </a:br>
            <a:r>
              <a:rPr lang="en-US" dirty="0"/>
              <a:t>Please send questions, comments, and requests for assistance to: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Anna Sainsbury</a:t>
            </a:r>
            <a:br>
              <a:rPr lang="en-US" dirty="0"/>
            </a:br>
            <a:r>
              <a:rPr lang="en-US" dirty="0"/>
              <a:t>CSBG Contract Manager</a:t>
            </a:r>
            <a:br>
              <a:rPr lang="en-US" dirty="0"/>
            </a:br>
            <a:r>
              <a:rPr lang="en-US" dirty="0"/>
              <a:t>Department of Children and Families</a:t>
            </a:r>
          </a:p>
          <a:p>
            <a:r>
              <a:rPr lang="en-US" dirty="0">
                <a:hlinkClick r:id="rId3"/>
              </a:rPr>
              <a:t>anna.sainsbury@wisconsin.gov</a:t>
            </a:r>
            <a:r>
              <a:rPr lang="en-US" dirty="0"/>
              <a:t> | 608.422.6270</a:t>
            </a:r>
          </a:p>
        </p:txBody>
      </p:sp>
    </p:spTree>
    <p:extLst>
      <p:ext uri="{BB962C8B-B14F-4D97-AF65-F5344CB8AC3E}">
        <p14:creationId xmlns:p14="http://schemas.microsoft.com/office/powerpoint/2010/main" val="3725316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5A95C-8974-477A-9DBE-9676B54FD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7000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DD4F21E-813D-42E7-8617-39B5617076E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" r="1909"/>
          <a:stretch>
            <a:fillRect/>
          </a:stretch>
        </p:blipFill>
        <p:spPr>
          <a:xfrm>
            <a:off x="5180012" y="643812"/>
            <a:ext cx="6172200" cy="48736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14AED-1B8B-4809-9567-D331AA1A7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Overview of CSBG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is Virtual Monitoring?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Virtual Monitoring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“Visit”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Tools &amp;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Questions &amp; Discussion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721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5A95C-8974-477A-9DBE-9676B54FD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760" y="93201"/>
            <a:ext cx="7728479" cy="1353526"/>
          </a:xfrm>
        </p:spPr>
        <p:txBody>
          <a:bodyPr/>
          <a:lstStyle/>
          <a:p>
            <a:r>
              <a:rPr lang="en-US" b="1" dirty="0"/>
              <a:t>Overview of CSBG Monitoring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14AED-1B8B-4809-9567-D331AA1A7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31760" y="2148396"/>
            <a:ext cx="7728479" cy="4182232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+mn-lt"/>
              </a:rPr>
              <a:t>DCF is required to assess the health of the entire agency, not just program-by-program compliance</a:t>
            </a:r>
          </a:p>
          <a:p>
            <a:endParaRPr lang="en-US" sz="2000" b="1" dirty="0">
              <a:latin typeface="+mn-lt"/>
            </a:endParaRPr>
          </a:p>
          <a:p>
            <a:r>
              <a:rPr lang="en-US" sz="2000" b="1" dirty="0">
                <a:latin typeface="+mn-lt"/>
              </a:rPr>
              <a:t>Assessments include a combination of general oversight, desk reviews, and on-site reviews of:</a:t>
            </a:r>
            <a:endParaRPr lang="en-US" dirty="0">
              <a:latin typeface="+mn-lt"/>
            </a:endParaRPr>
          </a:p>
          <a:p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F80A53E-06E9-4FAA-AE8E-9D1D89BEB3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1768013"/>
              </p:ext>
            </p:extLst>
          </p:nvPr>
        </p:nvGraphicFramePr>
        <p:xfrm>
          <a:off x="1171110" y="2858610"/>
          <a:ext cx="9849777" cy="3830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1178BD1-0DF3-48CC-8CB4-F55417B3FE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0" y="403950"/>
            <a:ext cx="1460024" cy="146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48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5A95C-8974-477A-9DBE-9676B54FD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760" y="93201"/>
            <a:ext cx="7728479" cy="1353526"/>
          </a:xfrm>
        </p:spPr>
        <p:txBody>
          <a:bodyPr/>
          <a:lstStyle/>
          <a:p>
            <a:r>
              <a:rPr lang="en-US" b="1" dirty="0"/>
              <a:t>Overview of CSBG Monitoring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178BD1-0DF3-48CC-8CB4-F55417B3F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0" y="403950"/>
            <a:ext cx="1460024" cy="1460024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F266B04-524A-4AB9-91FD-5F33777141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6462312"/>
              </p:ext>
            </p:extLst>
          </p:nvPr>
        </p:nvGraphicFramePr>
        <p:xfrm>
          <a:off x="3521474" y="1562468"/>
          <a:ext cx="5149049" cy="4004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02335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5A95C-8974-477A-9DBE-9676B54FD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760" y="93201"/>
            <a:ext cx="7728479" cy="1353526"/>
          </a:xfrm>
        </p:spPr>
        <p:txBody>
          <a:bodyPr/>
          <a:lstStyle/>
          <a:p>
            <a:r>
              <a:rPr lang="en-US" b="1" dirty="0"/>
              <a:t>CSBG Monitoring Principles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178BD1-0DF3-48CC-8CB4-F55417B3F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0" y="403950"/>
            <a:ext cx="1460024" cy="1460024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AB7DE6B-8BC0-4D7D-A0CA-56A1461804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8748138"/>
              </p:ext>
            </p:extLst>
          </p:nvPr>
        </p:nvGraphicFramePr>
        <p:xfrm>
          <a:off x="2777724" y="1509203"/>
          <a:ext cx="6277499" cy="4105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10834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5A95C-8974-477A-9DBE-9676B54FD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760" y="22184"/>
            <a:ext cx="7728479" cy="1353526"/>
          </a:xfrm>
        </p:spPr>
        <p:txBody>
          <a:bodyPr/>
          <a:lstStyle/>
          <a:p>
            <a:r>
              <a:rPr lang="en-US" dirty="0"/>
              <a:t>What is Virtual Monitoring?</a:t>
            </a:r>
            <a:endParaRPr lang="en-US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14AED-1B8B-4809-9567-D331AA1A7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31760" y="2615506"/>
            <a:ext cx="7728479" cy="367073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latin typeface="+mn-lt"/>
              </a:rPr>
              <a:t>The “new” on-site monitoring!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latin typeface="+mn-lt"/>
              </a:rPr>
              <a:t>Will replace on-site monitoring visits for 2020 and 2021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latin typeface="+mn-lt"/>
              </a:rPr>
              <a:t>Interviews conducted via Zoom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latin typeface="+mn-lt"/>
              </a:rPr>
              <a:t>Document reviews conducted via secure SharePoint site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178BD1-0DF3-48CC-8CB4-F55417B3F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0" y="403950"/>
            <a:ext cx="1460024" cy="146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464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5A95C-8974-477A-9DBE-9676B54FD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760" y="217502"/>
            <a:ext cx="7728479" cy="1353526"/>
          </a:xfrm>
        </p:spPr>
        <p:txBody>
          <a:bodyPr>
            <a:normAutofit/>
          </a:bodyPr>
          <a:lstStyle/>
          <a:p>
            <a:r>
              <a:rPr lang="en-US" b="1" dirty="0"/>
              <a:t>Virtual Monitoring Process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178BD1-0DF3-48CC-8CB4-F55417B3F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0" y="403950"/>
            <a:ext cx="1460024" cy="1460024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B2BF93D-8488-4685-AFE0-8EA580B396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0825785"/>
              </p:ext>
            </p:extLst>
          </p:nvPr>
        </p:nvGraphicFramePr>
        <p:xfrm>
          <a:off x="325836" y="583546"/>
          <a:ext cx="1147258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ight Bracket 3">
            <a:extLst>
              <a:ext uri="{FF2B5EF4-FFF2-40B4-BE49-F238E27FC236}">
                <a16:creationId xmlns:a16="http://schemas.microsoft.com/office/drawing/2014/main" id="{4EBBA516-D4B8-4676-AEAA-1CA24B31857C}"/>
              </a:ext>
            </a:extLst>
          </p:cNvPr>
          <p:cNvSpPr/>
          <p:nvPr/>
        </p:nvSpPr>
        <p:spPr>
          <a:xfrm rot="5400000">
            <a:off x="1772120" y="2571091"/>
            <a:ext cx="301840" cy="2563597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ket 10">
            <a:extLst>
              <a:ext uri="{FF2B5EF4-FFF2-40B4-BE49-F238E27FC236}">
                <a16:creationId xmlns:a16="http://schemas.microsoft.com/office/drawing/2014/main" id="{B15F3CD1-50F7-4A42-8A2E-8E3B9C2D2E53}"/>
              </a:ext>
            </a:extLst>
          </p:cNvPr>
          <p:cNvSpPr/>
          <p:nvPr/>
        </p:nvSpPr>
        <p:spPr>
          <a:xfrm rot="5400000">
            <a:off x="6619332" y="1036735"/>
            <a:ext cx="303315" cy="5633784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ket 11">
            <a:extLst>
              <a:ext uri="{FF2B5EF4-FFF2-40B4-BE49-F238E27FC236}">
                <a16:creationId xmlns:a16="http://schemas.microsoft.com/office/drawing/2014/main" id="{6F8351DD-DA49-4895-A36E-F7624CE1F5C3}"/>
              </a:ext>
            </a:extLst>
          </p:cNvPr>
          <p:cNvSpPr/>
          <p:nvPr/>
        </p:nvSpPr>
        <p:spPr>
          <a:xfrm rot="5400000">
            <a:off x="10680573" y="3239590"/>
            <a:ext cx="301843" cy="1226597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CCA2FD-9E85-496C-87A4-CA72333D5D07}"/>
              </a:ext>
            </a:extLst>
          </p:cNvPr>
          <p:cNvSpPr txBox="1"/>
          <p:nvPr/>
        </p:nvSpPr>
        <p:spPr>
          <a:xfrm>
            <a:off x="982007" y="3953786"/>
            <a:ext cx="1882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Pre-monitoring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2092CE-FEB3-44C4-9936-5901B9DA5E43}"/>
              </a:ext>
            </a:extLst>
          </p:cNvPr>
          <p:cNvSpPr txBox="1"/>
          <p:nvPr/>
        </p:nvSpPr>
        <p:spPr>
          <a:xfrm>
            <a:off x="5608754" y="4005290"/>
            <a:ext cx="2324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Monitoring “visit”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C45F71-D601-4C50-848B-8DDCCB8C4181}"/>
              </a:ext>
            </a:extLst>
          </p:cNvPr>
          <p:cNvSpPr txBox="1"/>
          <p:nvPr/>
        </p:nvSpPr>
        <p:spPr>
          <a:xfrm>
            <a:off x="9963703" y="4005290"/>
            <a:ext cx="2324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Post-monitoring</a:t>
            </a:r>
          </a:p>
        </p:txBody>
      </p:sp>
    </p:spTree>
    <p:extLst>
      <p:ext uri="{BB962C8B-B14F-4D97-AF65-F5344CB8AC3E}">
        <p14:creationId xmlns:p14="http://schemas.microsoft.com/office/powerpoint/2010/main" val="1244396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5A95C-8974-477A-9DBE-9676B54FD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760" y="217502"/>
            <a:ext cx="7728479" cy="1173976"/>
          </a:xfrm>
        </p:spPr>
        <p:txBody>
          <a:bodyPr>
            <a:normAutofit/>
          </a:bodyPr>
          <a:lstStyle/>
          <a:p>
            <a:r>
              <a:rPr lang="en-US" b="1" dirty="0"/>
              <a:t>“Visit</a:t>
            </a:r>
            <a:r>
              <a:rPr lang="en-US" dirty="0"/>
              <a:t>” Schedule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178BD1-0DF3-48CC-8CB4-F55417B3F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0" y="403950"/>
            <a:ext cx="1460024" cy="14600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75D85E-A731-4BAB-9ECC-850E23F3CF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087" y="1133060"/>
            <a:ext cx="4181837" cy="46200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F995C5-8177-458B-9700-F4C45C0BE672}"/>
              </a:ext>
            </a:extLst>
          </p:cNvPr>
          <p:cNvSpPr txBox="1"/>
          <p:nvPr/>
        </p:nvSpPr>
        <p:spPr>
          <a:xfrm>
            <a:off x="2703443" y="1873914"/>
            <a:ext cx="32202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week for “visit”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Complete form ahead of time for preferred Zoom interview &amp; discussion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our face-to-face time; the rest of the time will be for document reviews and follow-up questions via SharePoint and email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Exit interview on last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BA4038-FC08-4F2F-83BC-6F5CE931CF03}"/>
              </a:ext>
            </a:extLst>
          </p:cNvPr>
          <p:cNvSpPr/>
          <p:nvPr/>
        </p:nvSpPr>
        <p:spPr>
          <a:xfrm>
            <a:off x="7146524" y="1677879"/>
            <a:ext cx="446972" cy="36070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9EEADB7-50CB-4BBB-8D04-C77C02F8573C}"/>
              </a:ext>
            </a:extLst>
          </p:cNvPr>
          <p:cNvSpPr/>
          <p:nvPr/>
        </p:nvSpPr>
        <p:spPr>
          <a:xfrm>
            <a:off x="7918882" y="2271524"/>
            <a:ext cx="554983" cy="2745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30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5A95C-8974-477A-9DBE-9676B54FD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760" y="217502"/>
            <a:ext cx="7728479" cy="1353526"/>
          </a:xfrm>
        </p:spPr>
        <p:txBody>
          <a:bodyPr>
            <a:normAutofit/>
          </a:bodyPr>
          <a:lstStyle/>
          <a:p>
            <a:r>
              <a:rPr lang="en-US" b="1"/>
              <a:t>Monitoring Tools &amp; Resources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178BD1-0DF3-48CC-8CB4-F55417B3FE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0" y="403950"/>
            <a:ext cx="1460024" cy="14600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FADAE54-43CD-4FD8-B139-6503CE4C768A}"/>
              </a:ext>
            </a:extLst>
          </p:cNvPr>
          <p:cNvSpPr txBox="1"/>
          <p:nvPr/>
        </p:nvSpPr>
        <p:spPr>
          <a:xfrm>
            <a:off x="2034434" y="2121761"/>
            <a:ext cx="80505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virtual visits will follow the same CSBG Monitoring Tool, which is included as part of our </a:t>
            </a:r>
            <a:r>
              <a:rPr lang="en-US" dirty="0">
                <a:hlinkClick r:id="rId4"/>
              </a:rPr>
              <a:t>CSBG State Plan</a:t>
            </a:r>
            <a:r>
              <a:rPr lang="en-US" dirty="0"/>
              <a:t> and will emailed to you as part of the pre-monitoring process.  This tool 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Monitoring Process Checklist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Pre-monitoring document checklist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Contract Compliance Checklist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Interview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Participant Case File Review Worksheet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Organizational Standards Assessment</a:t>
            </a:r>
          </a:p>
        </p:txBody>
      </p:sp>
      <p:pic>
        <p:nvPicPr>
          <p:cNvPr id="6" name="Graphic 5" descr="Lightbulb">
            <a:extLst>
              <a:ext uri="{FF2B5EF4-FFF2-40B4-BE49-F238E27FC236}">
                <a16:creationId xmlns:a16="http://schemas.microsoft.com/office/drawing/2014/main" id="{7794E2E2-0CAC-4CDC-AD10-259A6A519F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7581" y="4873413"/>
            <a:ext cx="846833" cy="9451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81277D-3B3B-4B72-8555-F47A8AE52F7A}"/>
              </a:ext>
            </a:extLst>
          </p:cNvPr>
          <p:cNvSpPr txBox="1"/>
          <p:nvPr/>
        </p:nvSpPr>
        <p:spPr>
          <a:xfrm>
            <a:off x="1262114" y="4958515"/>
            <a:ext cx="10235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Tip: Provide the Monitoring Tool to your key staff in advance of the virtual visit to help them prepare!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128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CF Color Theme">
      <a:dk1>
        <a:sysClr val="windowText" lastClr="000000"/>
      </a:dk1>
      <a:lt1>
        <a:sysClr val="window" lastClr="FFFFFF"/>
      </a:lt1>
      <a:dk2>
        <a:srgbClr val="535E7E"/>
      </a:dk2>
      <a:lt2>
        <a:srgbClr val="E7E6E6"/>
      </a:lt2>
      <a:accent1>
        <a:srgbClr val="2162AE"/>
      </a:accent1>
      <a:accent2>
        <a:srgbClr val="AF394E"/>
      </a:accent2>
      <a:accent3>
        <a:srgbClr val="059C95"/>
      </a:accent3>
      <a:accent4>
        <a:srgbClr val="EE3326"/>
      </a:accent4>
      <a:accent5>
        <a:srgbClr val="FAB01A"/>
      </a:accent5>
      <a:accent6>
        <a:srgbClr val="FFFFFF"/>
      </a:accent6>
      <a:hlink>
        <a:srgbClr val="2162AE"/>
      </a:hlink>
      <a:folHlink>
        <a:srgbClr val="AF394E"/>
      </a:folHlink>
    </a:clrScheme>
    <a:fontScheme name="DCF Font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4721</TotalTime>
  <Words>455</Words>
  <Application>Microsoft Office PowerPoint</Application>
  <PresentationFormat>Widescreen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Roboto</vt:lpstr>
      <vt:lpstr>Wingdings</vt:lpstr>
      <vt:lpstr>Office Theme</vt:lpstr>
      <vt:lpstr>Monitoring 101</vt:lpstr>
      <vt:lpstr>Agenda</vt:lpstr>
      <vt:lpstr>Overview of CSBG Monitoring</vt:lpstr>
      <vt:lpstr>Overview of CSBG Monitoring</vt:lpstr>
      <vt:lpstr>CSBG Monitoring Principles</vt:lpstr>
      <vt:lpstr>What is Virtual Monitoring?</vt:lpstr>
      <vt:lpstr>Virtual Monitoring Process</vt:lpstr>
      <vt:lpstr>“Visit” Schedule</vt:lpstr>
      <vt:lpstr>Monitoring Tools &amp; Resources</vt:lpstr>
      <vt:lpstr>Questions &amp; Discussion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Kiander, Alex - DCF</dc:creator>
  <cp:lastModifiedBy>Sainsbury, Anna K - DCF</cp:lastModifiedBy>
  <cp:revision>70</cp:revision>
  <cp:lastPrinted>2020-01-13T17:23:49Z</cp:lastPrinted>
  <dcterms:created xsi:type="dcterms:W3CDTF">2019-12-02T21:58:34Z</dcterms:created>
  <dcterms:modified xsi:type="dcterms:W3CDTF">2021-03-03T16:48:01Z</dcterms:modified>
</cp:coreProperties>
</file>