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95" r:id="rId4"/>
    <p:sldId id="260" r:id="rId5"/>
    <p:sldId id="262" r:id="rId6"/>
    <p:sldId id="264" r:id="rId7"/>
    <p:sldId id="288" r:id="rId8"/>
    <p:sldId id="297" r:id="rId9"/>
    <p:sldId id="269" r:id="rId10"/>
    <p:sldId id="289" r:id="rId11"/>
    <p:sldId id="293" r:id="rId12"/>
    <p:sldId id="267" r:id="rId13"/>
    <p:sldId id="290" r:id="rId14"/>
    <p:sldId id="266" r:id="rId15"/>
    <p:sldId id="296" r:id="rId16"/>
    <p:sldId id="292" r:id="rId17"/>
    <p:sldId id="294" r:id="rId18"/>
    <p:sldId id="285" r:id="rId19"/>
    <p:sldId id="287" r:id="rId20"/>
  </p:sldIdLst>
  <p:sldSz cx="12192000" cy="6858000"/>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ander, Alex - DCF" initials="KA-D" lastIdx="1" clrIdx="0">
    <p:extLst>
      <p:ext uri="{19B8F6BF-5375-455C-9EA6-DF929625EA0E}">
        <p15:presenceInfo xmlns:p15="http://schemas.microsoft.com/office/powerpoint/2012/main" userId="S::alex.kiander1@wisconsin.gov::7f38bb90-15ea-4fff-82a7-3da33af3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79466" autoAdjust="0"/>
  </p:normalViewPr>
  <p:slideViewPr>
    <p:cSldViewPr snapToGrid="0">
      <p:cViewPr varScale="1">
        <p:scale>
          <a:sx n="56" d="100"/>
          <a:sy n="56" d="100"/>
        </p:scale>
        <p:origin x="2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mailto:DCF.CSBG@wisconsin.gov"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diagrams/_rels/drawing5.xml.rels><?xml version="1.0" encoding="UTF-8" standalone="yes"?>
<Relationships xmlns="http://schemas.openxmlformats.org/package/2006/relationships"><Relationship Id="rId3" Type="http://schemas.openxmlformats.org/officeDocument/2006/relationships/hyperlink" Target="mailto:DCF.CSBG@wisconsin.gov" TargetMode="External"/><Relationship Id="rId7" Type="http://schemas.openxmlformats.org/officeDocument/2006/relationships/image" Target="../media/image16.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0728C-51ED-4184-A4AE-11091B264EE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7194A63-71AD-41D7-B9EB-06842F5CB64B}">
      <dgm:prSet phldrT="[Text]"/>
      <dgm:spPr/>
      <dgm:t>
        <a:bodyPr/>
        <a:lstStyle/>
        <a:p>
          <a:r>
            <a:rPr lang="en-US" dirty="0"/>
            <a:t>2017</a:t>
          </a:r>
        </a:p>
      </dgm:t>
    </dgm:pt>
    <dgm:pt modelId="{488FC30F-3983-4958-AB39-7763B0F8E7E0}" type="parTrans" cxnId="{8E3AF0F1-4F36-45E1-890F-B40BCBCD804B}">
      <dgm:prSet/>
      <dgm:spPr/>
      <dgm:t>
        <a:bodyPr/>
        <a:lstStyle/>
        <a:p>
          <a:endParaRPr lang="en-US"/>
        </a:p>
      </dgm:t>
    </dgm:pt>
    <dgm:pt modelId="{5412A636-0AE5-427A-B689-08CA20BB0386}" type="sibTrans" cxnId="{8E3AF0F1-4F36-45E1-890F-B40BCBCD804B}">
      <dgm:prSet/>
      <dgm:spPr/>
      <dgm:t>
        <a:bodyPr/>
        <a:lstStyle/>
        <a:p>
          <a:endParaRPr lang="en-US"/>
        </a:p>
      </dgm:t>
    </dgm:pt>
    <dgm:pt modelId="{524231B1-E5A4-4763-AC48-2DF5EFB6E33C}">
      <dgm:prSet phldrT="[Text]"/>
      <dgm:spPr/>
      <dgm:t>
        <a:bodyPr/>
        <a:lstStyle/>
        <a:p>
          <a:r>
            <a:rPr lang="en-US" dirty="0"/>
            <a:t>Score: 90</a:t>
          </a:r>
        </a:p>
      </dgm:t>
    </dgm:pt>
    <dgm:pt modelId="{DBCB6058-BE15-4747-9755-84587B54C280}" type="parTrans" cxnId="{4A900E30-E81D-4489-9E98-4B6893C7976D}">
      <dgm:prSet/>
      <dgm:spPr/>
      <dgm:t>
        <a:bodyPr/>
        <a:lstStyle/>
        <a:p>
          <a:endParaRPr lang="en-US"/>
        </a:p>
      </dgm:t>
    </dgm:pt>
    <dgm:pt modelId="{2F850607-3744-409D-9F30-B24D4DD26F3B}" type="sibTrans" cxnId="{4A900E30-E81D-4489-9E98-4B6893C7976D}">
      <dgm:prSet/>
      <dgm:spPr/>
      <dgm:t>
        <a:bodyPr/>
        <a:lstStyle/>
        <a:p>
          <a:endParaRPr lang="en-US"/>
        </a:p>
      </dgm:t>
    </dgm:pt>
    <dgm:pt modelId="{FBA14761-5023-441F-A0AF-F82318FE31EA}">
      <dgm:prSet phldrT="[Text]"/>
      <dgm:spPr/>
      <dgm:t>
        <a:bodyPr/>
        <a:lstStyle/>
        <a:p>
          <a:r>
            <a:rPr lang="en-US" dirty="0"/>
            <a:t>2019</a:t>
          </a:r>
        </a:p>
      </dgm:t>
    </dgm:pt>
    <dgm:pt modelId="{098B21B3-BF9E-4CDA-8690-41A9D9746477}" type="parTrans" cxnId="{54BD1AA0-EBE9-4128-9B27-2F77CE45389A}">
      <dgm:prSet/>
      <dgm:spPr/>
      <dgm:t>
        <a:bodyPr/>
        <a:lstStyle/>
        <a:p>
          <a:endParaRPr lang="en-US"/>
        </a:p>
      </dgm:t>
    </dgm:pt>
    <dgm:pt modelId="{EF9AB2B9-A878-410C-BD49-3C398C226EC3}" type="sibTrans" cxnId="{54BD1AA0-EBE9-4128-9B27-2F77CE45389A}">
      <dgm:prSet/>
      <dgm:spPr/>
      <dgm:t>
        <a:bodyPr/>
        <a:lstStyle/>
        <a:p>
          <a:endParaRPr lang="en-US"/>
        </a:p>
      </dgm:t>
    </dgm:pt>
    <dgm:pt modelId="{59C55296-1483-4E04-8704-5D0271C4922E}">
      <dgm:prSet phldrT="[Text]"/>
      <dgm:spPr/>
      <dgm:t>
        <a:bodyPr/>
        <a:lstStyle/>
        <a:p>
          <a:r>
            <a:rPr lang="en-US" dirty="0"/>
            <a:t>Score: 89</a:t>
          </a:r>
        </a:p>
      </dgm:t>
    </dgm:pt>
    <dgm:pt modelId="{2F52BB36-A8CE-4EE2-957B-19ED68E61A56}" type="parTrans" cxnId="{5A181C09-219E-41CA-A9AC-5E356F22D0D0}">
      <dgm:prSet/>
      <dgm:spPr/>
      <dgm:t>
        <a:bodyPr/>
        <a:lstStyle/>
        <a:p>
          <a:endParaRPr lang="en-US"/>
        </a:p>
      </dgm:t>
    </dgm:pt>
    <dgm:pt modelId="{6C161AE4-2737-4FC5-A81C-6AA6E503918B}" type="sibTrans" cxnId="{5A181C09-219E-41CA-A9AC-5E356F22D0D0}">
      <dgm:prSet/>
      <dgm:spPr/>
      <dgm:t>
        <a:bodyPr/>
        <a:lstStyle/>
        <a:p>
          <a:endParaRPr lang="en-US"/>
        </a:p>
      </dgm:t>
    </dgm:pt>
    <dgm:pt modelId="{30B06A8B-5685-4F75-80BF-DF4F5DF3959F}">
      <dgm:prSet phldrT="[Text]"/>
      <dgm:spPr/>
      <dgm:t>
        <a:bodyPr/>
        <a:lstStyle/>
        <a:p>
          <a:r>
            <a:rPr lang="en-US" dirty="0"/>
            <a:t>2021</a:t>
          </a:r>
        </a:p>
      </dgm:t>
    </dgm:pt>
    <dgm:pt modelId="{FCCF81AF-6383-4ABA-9204-610D3C0DC602}" type="parTrans" cxnId="{C26B7D06-37E8-4F87-8763-5DC13B94E601}">
      <dgm:prSet/>
      <dgm:spPr/>
      <dgm:t>
        <a:bodyPr/>
        <a:lstStyle/>
        <a:p>
          <a:endParaRPr lang="en-US"/>
        </a:p>
      </dgm:t>
    </dgm:pt>
    <dgm:pt modelId="{A54F17E9-786B-4F62-AEB9-1FF343DE7366}" type="sibTrans" cxnId="{C26B7D06-37E8-4F87-8763-5DC13B94E601}">
      <dgm:prSet/>
      <dgm:spPr/>
      <dgm:t>
        <a:bodyPr/>
        <a:lstStyle/>
        <a:p>
          <a:endParaRPr lang="en-US"/>
        </a:p>
      </dgm:t>
    </dgm:pt>
    <dgm:pt modelId="{2A8B49A8-CC00-4362-BD90-148657A79A02}">
      <dgm:prSet phldrT="[Text]"/>
      <dgm:spPr/>
      <dgm:t>
        <a:bodyPr/>
        <a:lstStyle/>
        <a:p>
          <a:r>
            <a:rPr lang="en-US" dirty="0"/>
            <a:t>Score: 86</a:t>
          </a:r>
        </a:p>
      </dgm:t>
    </dgm:pt>
    <dgm:pt modelId="{F0542B6D-2001-43C2-8180-EBBA72F1EAEA}" type="parTrans" cxnId="{8C926E80-A0FE-45BF-910E-3E708D443B9D}">
      <dgm:prSet/>
      <dgm:spPr/>
      <dgm:t>
        <a:bodyPr/>
        <a:lstStyle/>
        <a:p>
          <a:endParaRPr lang="en-US"/>
        </a:p>
      </dgm:t>
    </dgm:pt>
    <dgm:pt modelId="{D6DC2265-BE74-44AF-8A5B-789B55ED23E1}" type="sibTrans" cxnId="{8C926E80-A0FE-45BF-910E-3E708D443B9D}">
      <dgm:prSet/>
      <dgm:spPr/>
      <dgm:t>
        <a:bodyPr/>
        <a:lstStyle/>
        <a:p>
          <a:endParaRPr lang="en-US"/>
        </a:p>
      </dgm:t>
    </dgm:pt>
    <dgm:pt modelId="{299A4678-FF2B-43A9-AC0B-B32A2B79A9D0}">
      <dgm:prSet phldrT="[Text]"/>
      <dgm:spPr/>
      <dgm:t>
        <a:bodyPr/>
        <a:lstStyle/>
        <a:p>
          <a:r>
            <a:rPr lang="en-US" dirty="0"/>
            <a:t>16 agencies</a:t>
          </a:r>
        </a:p>
      </dgm:t>
    </dgm:pt>
    <dgm:pt modelId="{42503F84-E4D6-43AD-9E34-2066408CC840}" type="parTrans" cxnId="{D7597E7F-C156-460C-A653-13DF50BAD322}">
      <dgm:prSet/>
      <dgm:spPr/>
      <dgm:t>
        <a:bodyPr/>
        <a:lstStyle/>
        <a:p>
          <a:endParaRPr lang="en-US"/>
        </a:p>
      </dgm:t>
    </dgm:pt>
    <dgm:pt modelId="{6DAE5943-A951-4AA2-8056-5EBAE410E125}" type="sibTrans" cxnId="{D7597E7F-C156-460C-A653-13DF50BAD322}">
      <dgm:prSet/>
      <dgm:spPr/>
      <dgm:t>
        <a:bodyPr/>
        <a:lstStyle/>
        <a:p>
          <a:endParaRPr lang="en-US"/>
        </a:p>
      </dgm:t>
    </dgm:pt>
    <dgm:pt modelId="{59D70FC0-AECD-40F9-BB0E-6A412B7C2A07}">
      <dgm:prSet phldrT="[Text]"/>
      <dgm:spPr/>
      <dgm:t>
        <a:bodyPr/>
        <a:lstStyle/>
        <a:p>
          <a:r>
            <a:rPr lang="en-US" dirty="0"/>
            <a:t>14 agencies</a:t>
          </a:r>
        </a:p>
      </dgm:t>
    </dgm:pt>
    <dgm:pt modelId="{B4807DC3-623E-453C-A4B6-01B66851AB8F}" type="parTrans" cxnId="{DF48A4CC-4BB0-41B5-8BEF-DC8AEEFCBF93}">
      <dgm:prSet/>
      <dgm:spPr/>
      <dgm:t>
        <a:bodyPr/>
        <a:lstStyle/>
        <a:p>
          <a:endParaRPr lang="en-US"/>
        </a:p>
      </dgm:t>
    </dgm:pt>
    <dgm:pt modelId="{6C91AFC0-18D3-4A02-B78C-645DFD6C336F}" type="sibTrans" cxnId="{DF48A4CC-4BB0-41B5-8BEF-DC8AEEFCBF93}">
      <dgm:prSet/>
      <dgm:spPr/>
      <dgm:t>
        <a:bodyPr/>
        <a:lstStyle/>
        <a:p>
          <a:endParaRPr lang="en-US"/>
        </a:p>
      </dgm:t>
    </dgm:pt>
    <dgm:pt modelId="{2C8467F0-84B8-4C73-BB23-6114F9801FFC}">
      <dgm:prSet phldrT="[Text]"/>
      <dgm:spPr/>
      <dgm:t>
        <a:bodyPr/>
        <a:lstStyle/>
        <a:p>
          <a:r>
            <a:rPr lang="en-US" dirty="0"/>
            <a:t>19 agencies</a:t>
          </a:r>
        </a:p>
      </dgm:t>
    </dgm:pt>
    <dgm:pt modelId="{69450901-845D-4558-8826-EE38A2C4B6D6}" type="parTrans" cxnId="{E2602303-1E7C-41ED-B1DC-244C7FAE6C5B}">
      <dgm:prSet/>
      <dgm:spPr/>
      <dgm:t>
        <a:bodyPr/>
        <a:lstStyle/>
        <a:p>
          <a:endParaRPr lang="en-US"/>
        </a:p>
      </dgm:t>
    </dgm:pt>
    <dgm:pt modelId="{A44C7760-D7C1-4249-9476-3B83ED9005F9}" type="sibTrans" cxnId="{E2602303-1E7C-41ED-B1DC-244C7FAE6C5B}">
      <dgm:prSet/>
      <dgm:spPr/>
      <dgm:t>
        <a:bodyPr/>
        <a:lstStyle/>
        <a:p>
          <a:endParaRPr lang="en-US"/>
        </a:p>
      </dgm:t>
    </dgm:pt>
    <dgm:pt modelId="{B4C1D3D5-B1F7-4958-BA6E-63F2FCEC7148}" type="pres">
      <dgm:prSet presAssocID="{2D50728C-51ED-4184-A4AE-11091B264EE2}" presName="Name0" presStyleCnt="0">
        <dgm:presLayoutVars>
          <dgm:dir/>
          <dgm:animLvl val="lvl"/>
          <dgm:resizeHandles val="exact"/>
        </dgm:presLayoutVars>
      </dgm:prSet>
      <dgm:spPr/>
    </dgm:pt>
    <dgm:pt modelId="{1430C92C-DE0B-4C7F-9A69-50C235EB79C2}" type="pres">
      <dgm:prSet presAssocID="{2D50728C-51ED-4184-A4AE-11091B264EE2}" presName="tSp" presStyleCnt="0"/>
      <dgm:spPr/>
    </dgm:pt>
    <dgm:pt modelId="{B21DB3DC-D16D-466B-A075-1D31C608E198}" type="pres">
      <dgm:prSet presAssocID="{2D50728C-51ED-4184-A4AE-11091B264EE2}" presName="bSp" presStyleCnt="0"/>
      <dgm:spPr/>
    </dgm:pt>
    <dgm:pt modelId="{738C1E00-560D-43D5-8827-A46C3C1B4EE3}" type="pres">
      <dgm:prSet presAssocID="{2D50728C-51ED-4184-A4AE-11091B264EE2}" presName="process" presStyleCnt="0"/>
      <dgm:spPr/>
    </dgm:pt>
    <dgm:pt modelId="{36113EF6-3F98-479A-AAD1-0A9FA1F66CF4}" type="pres">
      <dgm:prSet presAssocID="{47194A63-71AD-41D7-B9EB-06842F5CB64B}" presName="composite1" presStyleCnt="0"/>
      <dgm:spPr/>
    </dgm:pt>
    <dgm:pt modelId="{CB5AA3EA-8357-4C44-945C-234FC2A7DC85}" type="pres">
      <dgm:prSet presAssocID="{47194A63-71AD-41D7-B9EB-06842F5CB64B}" presName="dummyNode1" presStyleLbl="node1" presStyleIdx="0" presStyleCnt="3"/>
      <dgm:spPr/>
    </dgm:pt>
    <dgm:pt modelId="{75686CEB-25B5-41F1-87E4-F72EA8B6F53E}" type="pres">
      <dgm:prSet presAssocID="{47194A63-71AD-41D7-B9EB-06842F5CB64B}" presName="childNode1" presStyleLbl="bgAcc1" presStyleIdx="0" presStyleCnt="3" custScaleX="123787">
        <dgm:presLayoutVars>
          <dgm:bulletEnabled val="1"/>
        </dgm:presLayoutVars>
      </dgm:prSet>
      <dgm:spPr/>
    </dgm:pt>
    <dgm:pt modelId="{F90FB825-DD0D-447E-9C11-596DAD511C88}" type="pres">
      <dgm:prSet presAssocID="{47194A63-71AD-41D7-B9EB-06842F5CB64B}" presName="childNode1tx" presStyleLbl="bgAcc1" presStyleIdx="0" presStyleCnt="3">
        <dgm:presLayoutVars>
          <dgm:bulletEnabled val="1"/>
        </dgm:presLayoutVars>
      </dgm:prSet>
      <dgm:spPr/>
    </dgm:pt>
    <dgm:pt modelId="{15BB5F9D-C538-48F1-933A-3332C97AC793}" type="pres">
      <dgm:prSet presAssocID="{47194A63-71AD-41D7-B9EB-06842F5CB64B}" presName="parentNode1" presStyleLbl="node1" presStyleIdx="0" presStyleCnt="3">
        <dgm:presLayoutVars>
          <dgm:chMax val="1"/>
          <dgm:bulletEnabled val="1"/>
        </dgm:presLayoutVars>
      </dgm:prSet>
      <dgm:spPr/>
    </dgm:pt>
    <dgm:pt modelId="{69FF6083-FCDE-4F6D-86B6-BAE306186409}" type="pres">
      <dgm:prSet presAssocID="{47194A63-71AD-41D7-B9EB-06842F5CB64B}" presName="connSite1" presStyleCnt="0"/>
      <dgm:spPr/>
    </dgm:pt>
    <dgm:pt modelId="{DE9F8C1F-56B6-4CFD-9366-B3E6C4C42149}" type="pres">
      <dgm:prSet presAssocID="{5412A636-0AE5-427A-B689-08CA20BB0386}" presName="Name9" presStyleLbl="sibTrans2D1" presStyleIdx="0" presStyleCnt="2"/>
      <dgm:spPr/>
    </dgm:pt>
    <dgm:pt modelId="{7F179240-4825-440B-B20E-AD3E92093966}" type="pres">
      <dgm:prSet presAssocID="{FBA14761-5023-441F-A0AF-F82318FE31EA}" presName="composite2" presStyleCnt="0"/>
      <dgm:spPr/>
    </dgm:pt>
    <dgm:pt modelId="{D06CEEDC-7740-486A-85CC-3660C1455CD7}" type="pres">
      <dgm:prSet presAssocID="{FBA14761-5023-441F-A0AF-F82318FE31EA}" presName="dummyNode2" presStyleLbl="node1" presStyleIdx="0" presStyleCnt="3"/>
      <dgm:spPr/>
    </dgm:pt>
    <dgm:pt modelId="{54C82009-FF84-421E-BFC9-438872B344DB}" type="pres">
      <dgm:prSet presAssocID="{FBA14761-5023-441F-A0AF-F82318FE31EA}" presName="childNode2" presStyleLbl="bgAcc1" presStyleIdx="1" presStyleCnt="3" custScaleX="120764">
        <dgm:presLayoutVars>
          <dgm:bulletEnabled val="1"/>
        </dgm:presLayoutVars>
      </dgm:prSet>
      <dgm:spPr/>
    </dgm:pt>
    <dgm:pt modelId="{8B421A3F-77B8-4467-8B45-4255556CE099}" type="pres">
      <dgm:prSet presAssocID="{FBA14761-5023-441F-A0AF-F82318FE31EA}" presName="childNode2tx" presStyleLbl="bgAcc1" presStyleIdx="1" presStyleCnt="3">
        <dgm:presLayoutVars>
          <dgm:bulletEnabled val="1"/>
        </dgm:presLayoutVars>
      </dgm:prSet>
      <dgm:spPr/>
    </dgm:pt>
    <dgm:pt modelId="{47DF37DF-7C3D-472F-B976-AED470253126}" type="pres">
      <dgm:prSet presAssocID="{FBA14761-5023-441F-A0AF-F82318FE31EA}" presName="parentNode2" presStyleLbl="node1" presStyleIdx="1" presStyleCnt="3">
        <dgm:presLayoutVars>
          <dgm:chMax val="0"/>
          <dgm:bulletEnabled val="1"/>
        </dgm:presLayoutVars>
      </dgm:prSet>
      <dgm:spPr/>
    </dgm:pt>
    <dgm:pt modelId="{F79B7B3E-C36A-417A-B834-72A69323342B}" type="pres">
      <dgm:prSet presAssocID="{FBA14761-5023-441F-A0AF-F82318FE31EA}" presName="connSite2" presStyleCnt="0"/>
      <dgm:spPr/>
    </dgm:pt>
    <dgm:pt modelId="{8E953454-F885-40E0-A846-D10CAD4F0A34}" type="pres">
      <dgm:prSet presAssocID="{EF9AB2B9-A878-410C-BD49-3C398C226EC3}" presName="Name18" presStyleLbl="sibTrans2D1" presStyleIdx="1" presStyleCnt="2"/>
      <dgm:spPr/>
    </dgm:pt>
    <dgm:pt modelId="{365C99FD-9774-4369-BEE2-0A48A9613553}" type="pres">
      <dgm:prSet presAssocID="{30B06A8B-5685-4F75-80BF-DF4F5DF3959F}" presName="composite1" presStyleCnt="0"/>
      <dgm:spPr/>
    </dgm:pt>
    <dgm:pt modelId="{B04D77D4-05FA-44EF-83A8-141708322E33}" type="pres">
      <dgm:prSet presAssocID="{30B06A8B-5685-4F75-80BF-DF4F5DF3959F}" presName="dummyNode1" presStyleLbl="node1" presStyleIdx="1" presStyleCnt="3"/>
      <dgm:spPr/>
    </dgm:pt>
    <dgm:pt modelId="{723E27C3-C111-4ECB-B9E3-BF2C23644EA4}" type="pres">
      <dgm:prSet presAssocID="{30B06A8B-5685-4F75-80BF-DF4F5DF3959F}" presName="childNode1" presStyleLbl="bgAcc1" presStyleIdx="2" presStyleCnt="3" custScaleX="119200">
        <dgm:presLayoutVars>
          <dgm:bulletEnabled val="1"/>
        </dgm:presLayoutVars>
      </dgm:prSet>
      <dgm:spPr/>
    </dgm:pt>
    <dgm:pt modelId="{9B9021BA-CC43-4260-938A-DFA127A9ABFF}" type="pres">
      <dgm:prSet presAssocID="{30B06A8B-5685-4F75-80BF-DF4F5DF3959F}" presName="childNode1tx" presStyleLbl="bgAcc1" presStyleIdx="2" presStyleCnt="3">
        <dgm:presLayoutVars>
          <dgm:bulletEnabled val="1"/>
        </dgm:presLayoutVars>
      </dgm:prSet>
      <dgm:spPr/>
    </dgm:pt>
    <dgm:pt modelId="{26898E49-C8CA-4692-B6E2-B13843514569}" type="pres">
      <dgm:prSet presAssocID="{30B06A8B-5685-4F75-80BF-DF4F5DF3959F}" presName="parentNode1" presStyleLbl="node1" presStyleIdx="2" presStyleCnt="3">
        <dgm:presLayoutVars>
          <dgm:chMax val="1"/>
          <dgm:bulletEnabled val="1"/>
        </dgm:presLayoutVars>
      </dgm:prSet>
      <dgm:spPr/>
    </dgm:pt>
    <dgm:pt modelId="{6C4AF0D4-1C7A-4B40-BA20-EC391F9B613A}" type="pres">
      <dgm:prSet presAssocID="{30B06A8B-5685-4F75-80BF-DF4F5DF3959F}" presName="connSite1" presStyleCnt="0"/>
      <dgm:spPr/>
    </dgm:pt>
  </dgm:ptLst>
  <dgm:cxnLst>
    <dgm:cxn modelId="{E2602303-1E7C-41ED-B1DC-244C7FAE6C5B}" srcId="{47194A63-71AD-41D7-B9EB-06842F5CB64B}" destId="{2C8467F0-84B8-4C73-BB23-6114F9801FFC}" srcOrd="1" destOrd="0" parTransId="{69450901-845D-4558-8826-EE38A2C4B6D6}" sibTransId="{A44C7760-D7C1-4249-9476-3B83ED9005F9}"/>
    <dgm:cxn modelId="{068B7206-CC96-4452-8AC8-D2722A345D9B}" type="presOf" srcId="{299A4678-FF2B-43A9-AC0B-B32A2B79A9D0}" destId="{8B421A3F-77B8-4467-8B45-4255556CE099}" srcOrd="1" destOrd="1" presId="urn:microsoft.com/office/officeart/2005/8/layout/hProcess4"/>
    <dgm:cxn modelId="{C26B7D06-37E8-4F87-8763-5DC13B94E601}" srcId="{2D50728C-51ED-4184-A4AE-11091B264EE2}" destId="{30B06A8B-5685-4F75-80BF-DF4F5DF3959F}" srcOrd="2" destOrd="0" parTransId="{FCCF81AF-6383-4ABA-9204-610D3C0DC602}" sibTransId="{A54F17E9-786B-4F62-AEB9-1FF343DE7366}"/>
    <dgm:cxn modelId="{5A181C09-219E-41CA-A9AC-5E356F22D0D0}" srcId="{FBA14761-5023-441F-A0AF-F82318FE31EA}" destId="{59C55296-1483-4E04-8704-5D0271C4922E}" srcOrd="0" destOrd="0" parTransId="{2F52BB36-A8CE-4EE2-957B-19ED68E61A56}" sibTransId="{6C161AE4-2737-4FC5-A81C-6AA6E503918B}"/>
    <dgm:cxn modelId="{272D350F-0EAC-4DAE-8E93-DB4376CFA9DB}" type="presOf" srcId="{2D50728C-51ED-4184-A4AE-11091B264EE2}" destId="{B4C1D3D5-B1F7-4958-BA6E-63F2FCEC7148}" srcOrd="0" destOrd="0" presId="urn:microsoft.com/office/officeart/2005/8/layout/hProcess4"/>
    <dgm:cxn modelId="{B24A1310-E67E-4072-BDAD-69FD5260F726}" type="presOf" srcId="{524231B1-E5A4-4763-AC48-2DF5EFB6E33C}" destId="{75686CEB-25B5-41F1-87E4-F72EA8B6F53E}" srcOrd="0" destOrd="0" presId="urn:microsoft.com/office/officeart/2005/8/layout/hProcess4"/>
    <dgm:cxn modelId="{5BA08012-D50E-4515-AA3A-3853E0552E74}" type="presOf" srcId="{59C55296-1483-4E04-8704-5D0271C4922E}" destId="{54C82009-FF84-421E-BFC9-438872B344DB}" srcOrd="0" destOrd="0" presId="urn:microsoft.com/office/officeart/2005/8/layout/hProcess4"/>
    <dgm:cxn modelId="{63D85B28-E743-46AE-9862-AE8503C92AAF}" type="presOf" srcId="{59D70FC0-AECD-40F9-BB0E-6A412B7C2A07}" destId="{723E27C3-C111-4ECB-B9E3-BF2C23644EA4}" srcOrd="0" destOrd="1" presId="urn:microsoft.com/office/officeart/2005/8/layout/hProcess4"/>
    <dgm:cxn modelId="{4A900E30-E81D-4489-9E98-4B6893C7976D}" srcId="{47194A63-71AD-41D7-B9EB-06842F5CB64B}" destId="{524231B1-E5A4-4763-AC48-2DF5EFB6E33C}" srcOrd="0" destOrd="0" parTransId="{DBCB6058-BE15-4747-9755-84587B54C280}" sibTransId="{2F850607-3744-409D-9F30-B24D4DD26F3B}"/>
    <dgm:cxn modelId="{6389E144-AB0A-4AC9-A461-32EA5004DA77}" type="presOf" srcId="{524231B1-E5A4-4763-AC48-2DF5EFB6E33C}" destId="{F90FB825-DD0D-447E-9C11-596DAD511C88}" srcOrd="1" destOrd="0" presId="urn:microsoft.com/office/officeart/2005/8/layout/hProcess4"/>
    <dgm:cxn modelId="{78F45945-B408-4721-A85D-2E9180381FEE}" type="presOf" srcId="{47194A63-71AD-41D7-B9EB-06842F5CB64B}" destId="{15BB5F9D-C538-48F1-933A-3332C97AC793}" srcOrd="0" destOrd="0" presId="urn:microsoft.com/office/officeart/2005/8/layout/hProcess4"/>
    <dgm:cxn modelId="{003F3E71-A953-4AB4-8622-DCDB932DFBA5}" type="presOf" srcId="{EF9AB2B9-A878-410C-BD49-3C398C226EC3}" destId="{8E953454-F885-40E0-A846-D10CAD4F0A34}" srcOrd="0" destOrd="0" presId="urn:microsoft.com/office/officeart/2005/8/layout/hProcess4"/>
    <dgm:cxn modelId="{85FEF472-42EE-4436-B296-58BE10ED3AF0}" type="presOf" srcId="{2C8467F0-84B8-4C73-BB23-6114F9801FFC}" destId="{F90FB825-DD0D-447E-9C11-596DAD511C88}" srcOrd="1" destOrd="1" presId="urn:microsoft.com/office/officeart/2005/8/layout/hProcess4"/>
    <dgm:cxn modelId="{8E4BCB58-5191-4DA2-ADC5-94DEAE005076}" type="presOf" srcId="{30B06A8B-5685-4F75-80BF-DF4F5DF3959F}" destId="{26898E49-C8CA-4692-B6E2-B13843514569}" srcOrd="0" destOrd="0" presId="urn:microsoft.com/office/officeart/2005/8/layout/hProcess4"/>
    <dgm:cxn modelId="{D7597E7F-C156-460C-A653-13DF50BAD322}" srcId="{FBA14761-5023-441F-A0AF-F82318FE31EA}" destId="{299A4678-FF2B-43A9-AC0B-B32A2B79A9D0}" srcOrd="1" destOrd="0" parTransId="{42503F84-E4D6-43AD-9E34-2066408CC840}" sibTransId="{6DAE5943-A951-4AA2-8056-5EBAE410E125}"/>
    <dgm:cxn modelId="{8C926E80-A0FE-45BF-910E-3E708D443B9D}" srcId="{30B06A8B-5685-4F75-80BF-DF4F5DF3959F}" destId="{2A8B49A8-CC00-4362-BD90-148657A79A02}" srcOrd="0" destOrd="0" parTransId="{F0542B6D-2001-43C2-8180-EBBA72F1EAEA}" sibTransId="{D6DC2265-BE74-44AF-8A5B-789B55ED23E1}"/>
    <dgm:cxn modelId="{01AEE087-CDC5-418A-8C39-F8D6A172A0D5}" type="presOf" srcId="{59C55296-1483-4E04-8704-5D0271C4922E}" destId="{8B421A3F-77B8-4467-8B45-4255556CE099}" srcOrd="1" destOrd="0" presId="urn:microsoft.com/office/officeart/2005/8/layout/hProcess4"/>
    <dgm:cxn modelId="{CFE2189D-D428-4F24-91CB-FC9A1465EA9A}" type="presOf" srcId="{2A8B49A8-CC00-4362-BD90-148657A79A02}" destId="{9B9021BA-CC43-4260-938A-DFA127A9ABFF}" srcOrd="1" destOrd="0" presId="urn:microsoft.com/office/officeart/2005/8/layout/hProcess4"/>
    <dgm:cxn modelId="{54BD1AA0-EBE9-4128-9B27-2F77CE45389A}" srcId="{2D50728C-51ED-4184-A4AE-11091B264EE2}" destId="{FBA14761-5023-441F-A0AF-F82318FE31EA}" srcOrd="1" destOrd="0" parTransId="{098B21B3-BF9E-4CDA-8690-41A9D9746477}" sibTransId="{EF9AB2B9-A878-410C-BD49-3C398C226EC3}"/>
    <dgm:cxn modelId="{1F21BEAF-0AC4-4297-9C3B-1F56847229B3}" type="presOf" srcId="{5412A636-0AE5-427A-B689-08CA20BB0386}" destId="{DE9F8C1F-56B6-4CFD-9366-B3E6C4C42149}" srcOrd="0" destOrd="0" presId="urn:microsoft.com/office/officeart/2005/8/layout/hProcess4"/>
    <dgm:cxn modelId="{ADA6F7B9-8D80-4F33-99BC-49A5B37BC140}" type="presOf" srcId="{59D70FC0-AECD-40F9-BB0E-6A412B7C2A07}" destId="{9B9021BA-CC43-4260-938A-DFA127A9ABFF}" srcOrd="1" destOrd="1" presId="urn:microsoft.com/office/officeart/2005/8/layout/hProcess4"/>
    <dgm:cxn modelId="{548B5BBC-E512-4D62-930C-CF3218602856}" type="presOf" srcId="{FBA14761-5023-441F-A0AF-F82318FE31EA}" destId="{47DF37DF-7C3D-472F-B976-AED470253126}" srcOrd="0" destOrd="0" presId="urn:microsoft.com/office/officeart/2005/8/layout/hProcess4"/>
    <dgm:cxn modelId="{195107C9-45E9-4A8E-A654-FED081DD21DF}" type="presOf" srcId="{2A8B49A8-CC00-4362-BD90-148657A79A02}" destId="{723E27C3-C111-4ECB-B9E3-BF2C23644EA4}" srcOrd="0" destOrd="0" presId="urn:microsoft.com/office/officeart/2005/8/layout/hProcess4"/>
    <dgm:cxn modelId="{DF48A4CC-4BB0-41B5-8BEF-DC8AEEFCBF93}" srcId="{30B06A8B-5685-4F75-80BF-DF4F5DF3959F}" destId="{59D70FC0-AECD-40F9-BB0E-6A412B7C2A07}" srcOrd="1" destOrd="0" parTransId="{B4807DC3-623E-453C-A4B6-01B66851AB8F}" sibTransId="{6C91AFC0-18D3-4A02-B78C-645DFD6C336F}"/>
    <dgm:cxn modelId="{BD6B1DD8-4B85-426F-AB17-1EE85461D962}" type="presOf" srcId="{2C8467F0-84B8-4C73-BB23-6114F9801FFC}" destId="{75686CEB-25B5-41F1-87E4-F72EA8B6F53E}" srcOrd="0" destOrd="1" presId="urn:microsoft.com/office/officeart/2005/8/layout/hProcess4"/>
    <dgm:cxn modelId="{C72CEBDC-87E3-4141-83C5-42CF894C6790}" type="presOf" srcId="{299A4678-FF2B-43A9-AC0B-B32A2B79A9D0}" destId="{54C82009-FF84-421E-BFC9-438872B344DB}" srcOrd="0" destOrd="1" presId="urn:microsoft.com/office/officeart/2005/8/layout/hProcess4"/>
    <dgm:cxn modelId="{8E3AF0F1-4F36-45E1-890F-B40BCBCD804B}" srcId="{2D50728C-51ED-4184-A4AE-11091B264EE2}" destId="{47194A63-71AD-41D7-B9EB-06842F5CB64B}" srcOrd="0" destOrd="0" parTransId="{488FC30F-3983-4958-AB39-7763B0F8E7E0}" sibTransId="{5412A636-0AE5-427A-B689-08CA20BB0386}"/>
    <dgm:cxn modelId="{121BD858-0EA5-4052-A651-BF8E90750C36}" type="presParOf" srcId="{B4C1D3D5-B1F7-4958-BA6E-63F2FCEC7148}" destId="{1430C92C-DE0B-4C7F-9A69-50C235EB79C2}" srcOrd="0" destOrd="0" presId="urn:microsoft.com/office/officeart/2005/8/layout/hProcess4"/>
    <dgm:cxn modelId="{8458B2D8-2EF7-49C3-8111-05A907382370}" type="presParOf" srcId="{B4C1D3D5-B1F7-4958-BA6E-63F2FCEC7148}" destId="{B21DB3DC-D16D-466B-A075-1D31C608E198}" srcOrd="1" destOrd="0" presId="urn:microsoft.com/office/officeart/2005/8/layout/hProcess4"/>
    <dgm:cxn modelId="{5D51C04A-E2CC-401F-89C8-22AA55B3A1F9}" type="presParOf" srcId="{B4C1D3D5-B1F7-4958-BA6E-63F2FCEC7148}" destId="{738C1E00-560D-43D5-8827-A46C3C1B4EE3}" srcOrd="2" destOrd="0" presId="urn:microsoft.com/office/officeart/2005/8/layout/hProcess4"/>
    <dgm:cxn modelId="{DE9BE8A8-B6F6-43F1-9CB4-A012AF3EAF3D}" type="presParOf" srcId="{738C1E00-560D-43D5-8827-A46C3C1B4EE3}" destId="{36113EF6-3F98-479A-AAD1-0A9FA1F66CF4}" srcOrd="0" destOrd="0" presId="urn:microsoft.com/office/officeart/2005/8/layout/hProcess4"/>
    <dgm:cxn modelId="{CC8421FE-A28D-4BA1-B9C0-895F05F24045}" type="presParOf" srcId="{36113EF6-3F98-479A-AAD1-0A9FA1F66CF4}" destId="{CB5AA3EA-8357-4C44-945C-234FC2A7DC85}" srcOrd="0" destOrd="0" presId="urn:microsoft.com/office/officeart/2005/8/layout/hProcess4"/>
    <dgm:cxn modelId="{9B27CEC7-6D3E-4498-922C-CE5614363C67}" type="presParOf" srcId="{36113EF6-3F98-479A-AAD1-0A9FA1F66CF4}" destId="{75686CEB-25B5-41F1-87E4-F72EA8B6F53E}" srcOrd="1" destOrd="0" presId="urn:microsoft.com/office/officeart/2005/8/layout/hProcess4"/>
    <dgm:cxn modelId="{66399A39-E491-4C73-9009-66C91190F824}" type="presParOf" srcId="{36113EF6-3F98-479A-AAD1-0A9FA1F66CF4}" destId="{F90FB825-DD0D-447E-9C11-596DAD511C88}" srcOrd="2" destOrd="0" presId="urn:microsoft.com/office/officeart/2005/8/layout/hProcess4"/>
    <dgm:cxn modelId="{8118457B-5AD8-48A4-BEE0-8B22C77DD39B}" type="presParOf" srcId="{36113EF6-3F98-479A-AAD1-0A9FA1F66CF4}" destId="{15BB5F9D-C538-48F1-933A-3332C97AC793}" srcOrd="3" destOrd="0" presId="urn:microsoft.com/office/officeart/2005/8/layout/hProcess4"/>
    <dgm:cxn modelId="{9B861A7D-3F52-491F-B593-73A0358346AC}" type="presParOf" srcId="{36113EF6-3F98-479A-AAD1-0A9FA1F66CF4}" destId="{69FF6083-FCDE-4F6D-86B6-BAE306186409}" srcOrd="4" destOrd="0" presId="urn:microsoft.com/office/officeart/2005/8/layout/hProcess4"/>
    <dgm:cxn modelId="{8D13E382-A4D5-44A2-8C76-7D90BD8D26EB}" type="presParOf" srcId="{738C1E00-560D-43D5-8827-A46C3C1B4EE3}" destId="{DE9F8C1F-56B6-4CFD-9366-B3E6C4C42149}" srcOrd="1" destOrd="0" presId="urn:microsoft.com/office/officeart/2005/8/layout/hProcess4"/>
    <dgm:cxn modelId="{72FF142B-8F22-4BCB-9660-C10074EB8631}" type="presParOf" srcId="{738C1E00-560D-43D5-8827-A46C3C1B4EE3}" destId="{7F179240-4825-440B-B20E-AD3E92093966}" srcOrd="2" destOrd="0" presId="urn:microsoft.com/office/officeart/2005/8/layout/hProcess4"/>
    <dgm:cxn modelId="{5B344102-47CD-447B-AF4F-EA41F45C0939}" type="presParOf" srcId="{7F179240-4825-440B-B20E-AD3E92093966}" destId="{D06CEEDC-7740-486A-85CC-3660C1455CD7}" srcOrd="0" destOrd="0" presId="urn:microsoft.com/office/officeart/2005/8/layout/hProcess4"/>
    <dgm:cxn modelId="{D0580F62-5106-4A30-A9C8-6729898C45A0}" type="presParOf" srcId="{7F179240-4825-440B-B20E-AD3E92093966}" destId="{54C82009-FF84-421E-BFC9-438872B344DB}" srcOrd="1" destOrd="0" presId="urn:microsoft.com/office/officeart/2005/8/layout/hProcess4"/>
    <dgm:cxn modelId="{9B17B651-F90D-49CA-823F-BC2C565DAD2D}" type="presParOf" srcId="{7F179240-4825-440B-B20E-AD3E92093966}" destId="{8B421A3F-77B8-4467-8B45-4255556CE099}" srcOrd="2" destOrd="0" presId="urn:microsoft.com/office/officeart/2005/8/layout/hProcess4"/>
    <dgm:cxn modelId="{DF4D7D93-E250-4A55-AF82-D6D87C6F8544}" type="presParOf" srcId="{7F179240-4825-440B-B20E-AD3E92093966}" destId="{47DF37DF-7C3D-472F-B976-AED470253126}" srcOrd="3" destOrd="0" presId="urn:microsoft.com/office/officeart/2005/8/layout/hProcess4"/>
    <dgm:cxn modelId="{1624F123-89E7-4D68-878A-0CE3740DEDD9}" type="presParOf" srcId="{7F179240-4825-440B-B20E-AD3E92093966}" destId="{F79B7B3E-C36A-417A-B834-72A69323342B}" srcOrd="4" destOrd="0" presId="urn:microsoft.com/office/officeart/2005/8/layout/hProcess4"/>
    <dgm:cxn modelId="{260BADD9-2698-4CC6-B06F-F1E5F53FFEE7}" type="presParOf" srcId="{738C1E00-560D-43D5-8827-A46C3C1B4EE3}" destId="{8E953454-F885-40E0-A846-D10CAD4F0A34}" srcOrd="3" destOrd="0" presId="urn:microsoft.com/office/officeart/2005/8/layout/hProcess4"/>
    <dgm:cxn modelId="{8DCF563B-FF3F-417B-8CF9-81C3CC3574EA}" type="presParOf" srcId="{738C1E00-560D-43D5-8827-A46C3C1B4EE3}" destId="{365C99FD-9774-4369-BEE2-0A48A9613553}" srcOrd="4" destOrd="0" presId="urn:microsoft.com/office/officeart/2005/8/layout/hProcess4"/>
    <dgm:cxn modelId="{42BF4A2D-3A11-4EB2-8280-E8C5BB295258}" type="presParOf" srcId="{365C99FD-9774-4369-BEE2-0A48A9613553}" destId="{B04D77D4-05FA-44EF-83A8-141708322E33}" srcOrd="0" destOrd="0" presId="urn:microsoft.com/office/officeart/2005/8/layout/hProcess4"/>
    <dgm:cxn modelId="{6AD849EC-FE31-4EAD-945F-BD9B9D05692D}" type="presParOf" srcId="{365C99FD-9774-4369-BEE2-0A48A9613553}" destId="{723E27C3-C111-4ECB-B9E3-BF2C23644EA4}" srcOrd="1" destOrd="0" presId="urn:microsoft.com/office/officeart/2005/8/layout/hProcess4"/>
    <dgm:cxn modelId="{9008DDDF-E78C-453E-8753-50671D56B4CB}" type="presParOf" srcId="{365C99FD-9774-4369-BEE2-0A48A9613553}" destId="{9B9021BA-CC43-4260-938A-DFA127A9ABFF}" srcOrd="2" destOrd="0" presId="urn:microsoft.com/office/officeart/2005/8/layout/hProcess4"/>
    <dgm:cxn modelId="{1A0D7BE0-70E8-4B4A-97E6-D66F9B04187A}" type="presParOf" srcId="{365C99FD-9774-4369-BEE2-0A48A9613553}" destId="{26898E49-C8CA-4692-B6E2-B13843514569}" srcOrd="3" destOrd="0" presId="urn:microsoft.com/office/officeart/2005/8/layout/hProcess4"/>
    <dgm:cxn modelId="{1D28BE5C-8C21-41CA-BD71-6B9A35B6136D}" type="presParOf" srcId="{365C99FD-9774-4369-BEE2-0A48A9613553}" destId="{6C4AF0D4-1C7A-4B40-BA20-EC391F9B613A}"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4BB27D-E528-4300-8A0B-7512C819144D}" type="doc">
      <dgm:prSet loTypeId="urn:microsoft.com/office/officeart/2008/layout/IncreasingCircleProcess" loCatId="list" qsTypeId="urn:microsoft.com/office/officeart/2005/8/quickstyle/simple1" qsCatId="simple" csTypeId="urn:microsoft.com/office/officeart/2005/8/colors/accent1_2" csCatId="accent1"/>
      <dgm:spPr/>
      <dgm:t>
        <a:bodyPr/>
        <a:lstStyle/>
        <a:p>
          <a:endParaRPr lang="en-US"/>
        </a:p>
      </dgm:t>
    </dgm:pt>
    <dgm:pt modelId="{7CE9F577-60C7-457A-B887-DB763F1ECD60}">
      <dgm:prSet custT="1"/>
      <dgm:spPr/>
      <dgm:t>
        <a:bodyPr/>
        <a:lstStyle/>
        <a:p>
          <a:r>
            <a:rPr lang="en-US" sz="1300" dirty="0"/>
            <a:t>“If the State Plan could be provided a little earlier it would be helpful, as there are many competing tasks that must be completed.”</a:t>
          </a:r>
        </a:p>
      </dgm:t>
    </dgm:pt>
    <dgm:pt modelId="{597E5AD2-B558-4306-90FB-7F016CCDAE11}" type="parTrans" cxnId="{C33C44F6-9C1A-4F87-8C82-3DC203BF60ED}">
      <dgm:prSet/>
      <dgm:spPr/>
      <dgm:t>
        <a:bodyPr/>
        <a:lstStyle/>
        <a:p>
          <a:endParaRPr lang="en-US"/>
        </a:p>
      </dgm:t>
    </dgm:pt>
    <dgm:pt modelId="{B07C1119-FBF8-4AB4-B36A-532D5DB9FA28}" type="sibTrans" cxnId="{C33C44F6-9C1A-4F87-8C82-3DC203BF60ED}">
      <dgm:prSet/>
      <dgm:spPr/>
      <dgm:t>
        <a:bodyPr/>
        <a:lstStyle/>
        <a:p>
          <a:endParaRPr lang="en-US"/>
        </a:p>
      </dgm:t>
    </dgm:pt>
    <dgm:pt modelId="{0864FE75-1EFD-487A-A2F5-9408CED2F5A3}">
      <dgm:prSet custT="1"/>
      <dgm:spPr/>
      <dgm:t>
        <a:bodyPr/>
        <a:lstStyle/>
        <a:p>
          <a:r>
            <a:rPr lang="en-US" sz="1300" dirty="0"/>
            <a:t>“Currently we are asked to provide input on a developed plan. I am uncertain how much feedback the state gets and how well it is incorporated. I have not ever had much input - I think the plan has generally been good.”</a:t>
          </a:r>
        </a:p>
      </dgm:t>
    </dgm:pt>
    <dgm:pt modelId="{BFF5A28C-3BB3-4D41-BE26-1939018C2547}" type="parTrans" cxnId="{6DA8CD1A-53A9-4D5E-A885-D82AA162BF73}">
      <dgm:prSet/>
      <dgm:spPr/>
      <dgm:t>
        <a:bodyPr/>
        <a:lstStyle/>
        <a:p>
          <a:endParaRPr lang="en-US"/>
        </a:p>
      </dgm:t>
    </dgm:pt>
    <dgm:pt modelId="{CCE6B878-0600-418D-87D4-1B86810F03DC}" type="sibTrans" cxnId="{6DA8CD1A-53A9-4D5E-A885-D82AA162BF73}">
      <dgm:prSet/>
      <dgm:spPr/>
      <dgm:t>
        <a:bodyPr/>
        <a:lstStyle/>
        <a:p>
          <a:endParaRPr lang="en-US"/>
        </a:p>
      </dgm:t>
    </dgm:pt>
    <dgm:pt modelId="{F352906A-89C4-4130-B562-B31EF63757A9}">
      <dgm:prSet custT="1"/>
      <dgm:spPr/>
      <dgm:t>
        <a:bodyPr/>
        <a:lstStyle/>
        <a:p>
          <a:r>
            <a:rPr lang="en-US" sz="1300" dirty="0"/>
            <a:t>“No suggestions. We were given ample opportunity to participate and provide feedback.”</a:t>
          </a:r>
        </a:p>
      </dgm:t>
    </dgm:pt>
    <dgm:pt modelId="{5139BD05-F49A-4FE7-9995-080097C54CCF}" type="parTrans" cxnId="{6F9E25B0-C185-4B6F-A98D-1CDD4AF55E15}">
      <dgm:prSet/>
      <dgm:spPr/>
      <dgm:t>
        <a:bodyPr/>
        <a:lstStyle/>
        <a:p>
          <a:endParaRPr lang="en-US"/>
        </a:p>
      </dgm:t>
    </dgm:pt>
    <dgm:pt modelId="{7143EC2D-2416-48BE-BC37-E4BB2B8E5435}" type="sibTrans" cxnId="{6F9E25B0-C185-4B6F-A98D-1CDD4AF55E15}">
      <dgm:prSet/>
      <dgm:spPr/>
      <dgm:t>
        <a:bodyPr/>
        <a:lstStyle/>
        <a:p>
          <a:endParaRPr lang="en-US"/>
        </a:p>
      </dgm:t>
    </dgm:pt>
    <dgm:pt modelId="{8FBB7776-9196-4885-8F69-DA968B404BA3}">
      <dgm:prSet custT="1"/>
      <dgm:spPr/>
      <dgm:t>
        <a:bodyPr/>
        <a:lstStyle/>
        <a:p>
          <a:r>
            <a:rPr lang="en-US" sz="1300" dirty="0"/>
            <a:t>“We appreciate the state's adaptability to provide virtual monitoring this year as a result of the pandemic.”</a:t>
          </a:r>
        </a:p>
      </dgm:t>
    </dgm:pt>
    <dgm:pt modelId="{13462E19-7D86-44A9-AECC-1DC4E8FBF71C}" type="parTrans" cxnId="{286A1C01-AB24-4083-8783-E16BE7CAA1C2}">
      <dgm:prSet/>
      <dgm:spPr/>
      <dgm:t>
        <a:bodyPr/>
        <a:lstStyle/>
        <a:p>
          <a:endParaRPr lang="en-US"/>
        </a:p>
      </dgm:t>
    </dgm:pt>
    <dgm:pt modelId="{2996ABF6-AF71-4A13-8476-B2502328D1C4}" type="sibTrans" cxnId="{286A1C01-AB24-4083-8783-E16BE7CAA1C2}">
      <dgm:prSet/>
      <dgm:spPr/>
      <dgm:t>
        <a:bodyPr/>
        <a:lstStyle/>
        <a:p>
          <a:endParaRPr lang="en-US"/>
        </a:p>
      </dgm:t>
    </dgm:pt>
    <dgm:pt modelId="{F66503F1-2B50-4910-845F-0763E01B1907}">
      <dgm:prSet custT="1"/>
      <dgm:spPr/>
      <dgm:t>
        <a:bodyPr/>
        <a:lstStyle/>
        <a:p>
          <a:r>
            <a:rPr lang="en-US" sz="1300" dirty="0"/>
            <a:t>“Clarity regarding reporting on smart forms would be helpful.  While training is provided, there are so many unknowns, as the forms are not received from OCS in a timely manner and when provided unresolved glitches continue to persist. “</a:t>
          </a:r>
        </a:p>
      </dgm:t>
    </dgm:pt>
    <dgm:pt modelId="{3553D3B3-9FD7-44EE-B2EF-8AB713882FAB}" type="parTrans" cxnId="{88118FBA-C0A4-4249-867B-A75735EA26AD}">
      <dgm:prSet/>
      <dgm:spPr/>
      <dgm:t>
        <a:bodyPr/>
        <a:lstStyle/>
        <a:p>
          <a:endParaRPr lang="en-US"/>
        </a:p>
      </dgm:t>
    </dgm:pt>
    <dgm:pt modelId="{C4F04B4A-A4CE-484A-8411-6E020DD875B5}" type="sibTrans" cxnId="{88118FBA-C0A4-4249-867B-A75735EA26AD}">
      <dgm:prSet/>
      <dgm:spPr/>
      <dgm:t>
        <a:bodyPr/>
        <a:lstStyle/>
        <a:p>
          <a:endParaRPr lang="en-US"/>
        </a:p>
      </dgm:t>
    </dgm:pt>
    <dgm:pt modelId="{07FF763E-EF9B-4F71-9F16-699FBD071007}">
      <dgm:prSet custT="1"/>
      <dgm:spPr/>
      <dgm:t>
        <a:bodyPr/>
        <a:lstStyle/>
        <a:p>
          <a:r>
            <a:rPr lang="en-US" sz="1300" dirty="0"/>
            <a:t>“Reduce paperwork, increase CSBG eligibility from 125% to 200% of FPL”</a:t>
          </a:r>
        </a:p>
      </dgm:t>
    </dgm:pt>
    <dgm:pt modelId="{868CB652-5999-41E8-9CF8-579D62980E65}" type="parTrans" cxnId="{D964C96A-D821-4E64-BCDA-351E063F4AB3}">
      <dgm:prSet/>
      <dgm:spPr/>
      <dgm:t>
        <a:bodyPr/>
        <a:lstStyle/>
        <a:p>
          <a:endParaRPr lang="en-US"/>
        </a:p>
      </dgm:t>
    </dgm:pt>
    <dgm:pt modelId="{06EB65A4-FC26-47DD-9C3E-CE974D65F52F}" type="sibTrans" cxnId="{D964C96A-D821-4E64-BCDA-351E063F4AB3}">
      <dgm:prSet/>
      <dgm:spPr/>
      <dgm:t>
        <a:bodyPr/>
        <a:lstStyle/>
        <a:p>
          <a:endParaRPr lang="en-US"/>
        </a:p>
      </dgm:t>
    </dgm:pt>
    <dgm:pt modelId="{41B920E3-232A-4CBF-BAB3-499426088C34}" type="pres">
      <dgm:prSet presAssocID="{3E4BB27D-E528-4300-8A0B-7512C819144D}" presName="Name0" presStyleCnt="0">
        <dgm:presLayoutVars>
          <dgm:chMax val="7"/>
          <dgm:chPref val="7"/>
          <dgm:dir/>
          <dgm:animOne val="branch"/>
          <dgm:animLvl val="lvl"/>
        </dgm:presLayoutVars>
      </dgm:prSet>
      <dgm:spPr/>
    </dgm:pt>
    <dgm:pt modelId="{744509D9-800B-43FD-A2A4-1E72EED5DFA0}" type="pres">
      <dgm:prSet presAssocID="{7CE9F577-60C7-457A-B887-DB763F1ECD60}" presName="composite" presStyleCnt="0"/>
      <dgm:spPr/>
    </dgm:pt>
    <dgm:pt modelId="{4CE7076E-1600-436F-AEC3-8F80C08AD4F2}" type="pres">
      <dgm:prSet presAssocID="{7CE9F577-60C7-457A-B887-DB763F1ECD60}" presName="BackAccent" presStyleLbl="bgShp" presStyleIdx="0" presStyleCnt="6"/>
      <dgm:spPr/>
    </dgm:pt>
    <dgm:pt modelId="{BA434065-AD87-463A-97AB-5E5D795C163B}" type="pres">
      <dgm:prSet presAssocID="{7CE9F577-60C7-457A-B887-DB763F1ECD60}" presName="Accent" presStyleLbl="alignNode1" presStyleIdx="0" presStyleCnt="6"/>
      <dgm:spPr/>
    </dgm:pt>
    <dgm:pt modelId="{436A03CB-F4D1-4B85-A35F-96C7781EF0C9}" type="pres">
      <dgm:prSet presAssocID="{7CE9F577-60C7-457A-B887-DB763F1ECD60}" presName="Child" presStyleLbl="revTx" presStyleIdx="0" presStyleCnt="6">
        <dgm:presLayoutVars>
          <dgm:chMax val="0"/>
          <dgm:chPref val="0"/>
          <dgm:bulletEnabled val="1"/>
        </dgm:presLayoutVars>
      </dgm:prSet>
      <dgm:spPr/>
    </dgm:pt>
    <dgm:pt modelId="{92D784EF-D76F-4934-8A9B-1075B504862C}" type="pres">
      <dgm:prSet presAssocID="{7CE9F577-60C7-457A-B887-DB763F1ECD60}" presName="Parent" presStyleLbl="revTx" presStyleIdx="0" presStyleCnt="6">
        <dgm:presLayoutVars>
          <dgm:chMax val="1"/>
          <dgm:chPref val="1"/>
          <dgm:bulletEnabled val="1"/>
        </dgm:presLayoutVars>
      </dgm:prSet>
      <dgm:spPr/>
    </dgm:pt>
    <dgm:pt modelId="{F4E5FAC8-C943-46A4-8671-E961ABA3E8E1}" type="pres">
      <dgm:prSet presAssocID="{B07C1119-FBF8-4AB4-B36A-532D5DB9FA28}" presName="sibTrans" presStyleCnt="0"/>
      <dgm:spPr/>
    </dgm:pt>
    <dgm:pt modelId="{0D7CD500-6250-49A5-8E53-E89000F8F337}" type="pres">
      <dgm:prSet presAssocID="{0864FE75-1EFD-487A-A2F5-9408CED2F5A3}" presName="composite" presStyleCnt="0"/>
      <dgm:spPr/>
    </dgm:pt>
    <dgm:pt modelId="{B276518E-89F5-4855-A346-51B1E65C4C01}" type="pres">
      <dgm:prSet presAssocID="{0864FE75-1EFD-487A-A2F5-9408CED2F5A3}" presName="BackAccent" presStyleLbl="bgShp" presStyleIdx="1" presStyleCnt="6"/>
      <dgm:spPr/>
    </dgm:pt>
    <dgm:pt modelId="{43F09797-B054-4417-820F-F1B7CDC16165}" type="pres">
      <dgm:prSet presAssocID="{0864FE75-1EFD-487A-A2F5-9408CED2F5A3}" presName="Accent" presStyleLbl="alignNode1" presStyleIdx="1" presStyleCnt="6"/>
      <dgm:spPr/>
    </dgm:pt>
    <dgm:pt modelId="{45FE37AB-04DC-4B7C-A5CB-2A4D4904FB84}" type="pres">
      <dgm:prSet presAssocID="{0864FE75-1EFD-487A-A2F5-9408CED2F5A3}" presName="Child" presStyleLbl="revTx" presStyleIdx="0" presStyleCnt="6">
        <dgm:presLayoutVars>
          <dgm:chMax val="0"/>
          <dgm:chPref val="0"/>
          <dgm:bulletEnabled val="1"/>
        </dgm:presLayoutVars>
      </dgm:prSet>
      <dgm:spPr/>
    </dgm:pt>
    <dgm:pt modelId="{2B3C6AFF-C65D-4023-BCD3-A01639C6126F}" type="pres">
      <dgm:prSet presAssocID="{0864FE75-1EFD-487A-A2F5-9408CED2F5A3}" presName="Parent" presStyleLbl="revTx" presStyleIdx="1" presStyleCnt="6">
        <dgm:presLayoutVars>
          <dgm:chMax val="1"/>
          <dgm:chPref val="1"/>
          <dgm:bulletEnabled val="1"/>
        </dgm:presLayoutVars>
      </dgm:prSet>
      <dgm:spPr/>
    </dgm:pt>
    <dgm:pt modelId="{6DEF3698-7D9C-4B2C-B58F-C17D5839C95F}" type="pres">
      <dgm:prSet presAssocID="{CCE6B878-0600-418D-87D4-1B86810F03DC}" presName="sibTrans" presStyleCnt="0"/>
      <dgm:spPr/>
    </dgm:pt>
    <dgm:pt modelId="{D95F2013-2789-4EFC-9491-45030945F631}" type="pres">
      <dgm:prSet presAssocID="{F352906A-89C4-4130-B562-B31EF63757A9}" presName="composite" presStyleCnt="0"/>
      <dgm:spPr/>
    </dgm:pt>
    <dgm:pt modelId="{51C72D5E-36BC-4EC1-B94F-98A38FD96D18}" type="pres">
      <dgm:prSet presAssocID="{F352906A-89C4-4130-B562-B31EF63757A9}" presName="BackAccent" presStyleLbl="bgShp" presStyleIdx="2" presStyleCnt="6"/>
      <dgm:spPr/>
    </dgm:pt>
    <dgm:pt modelId="{D9865A6A-A959-4687-914B-51C992EEAA75}" type="pres">
      <dgm:prSet presAssocID="{F352906A-89C4-4130-B562-B31EF63757A9}" presName="Accent" presStyleLbl="alignNode1" presStyleIdx="2" presStyleCnt="6"/>
      <dgm:spPr/>
    </dgm:pt>
    <dgm:pt modelId="{BAE79144-2208-4628-A6DC-087DD64FCE66}" type="pres">
      <dgm:prSet presAssocID="{F352906A-89C4-4130-B562-B31EF63757A9}" presName="Child" presStyleLbl="revTx" presStyleIdx="1" presStyleCnt="6">
        <dgm:presLayoutVars>
          <dgm:chMax val="0"/>
          <dgm:chPref val="0"/>
          <dgm:bulletEnabled val="1"/>
        </dgm:presLayoutVars>
      </dgm:prSet>
      <dgm:spPr/>
    </dgm:pt>
    <dgm:pt modelId="{5DB306BC-3AD1-4328-9B91-EC3A10DBCD7C}" type="pres">
      <dgm:prSet presAssocID="{F352906A-89C4-4130-B562-B31EF63757A9}" presName="Parent" presStyleLbl="revTx" presStyleIdx="2" presStyleCnt="6">
        <dgm:presLayoutVars>
          <dgm:chMax val="1"/>
          <dgm:chPref val="1"/>
          <dgm:bulletEnabled val="1"/>
        </dgm:presLayoutVars>
      </dgm:prSet>
      <dgm:spPr/>
    </dgm:pt>
    <dgm:pt modelId="{97238336-E590-47C4-ABA0-A37751D0B73E}" type="pres">
      <dgm:prSet presAssocID="{7143EC2D-2416-48BE-BC37-E4BB2B8E5435}" presName="sibTrans" presStyleCnt="0"/>
      <dgm:spPr/>
    </dgm:pt>
    <dgm:pt modelId="{B96A77EE-0EEC-4A6E-A41B-2652E8E42E24}" type="pres">
      <dgm:prSet presAssocID="{8FBB7776-9196-4885-8F69-DA968B404BA3}" presName="composite" presStyleCnt="0"/>
      <dgm:spPr/>
    </dgm:pt>
    <dgm:pt modelId="{BF81B96D-6652-4DA5-8274-B42B27D420C2}" type="pres">
      <dgm:prSet presAssocID="{8FBB7776-9196-4885-8F69-DA968B404BA3}" presName="BackAccent" presStyleLbl="bgShp" presStyleIdx="3" presStyleCnt="6"/>
      <dgm:spPr/>
    </dgm:pt>
    <dgm:pt modelId="{A9CBE6E3-161B-487A-8982-CF673F052063}" type="pres">
      <dgm:prSet presAssocID="{8FBB7776-9196-4885-8F69-DA968B404BA3}" presName="Accent" presStyleLbl="alignNode1" presStyleIdx="3" presStyleCnt="6"/>
      <dgm:spPr/>
    </dgm:pt>
    <dgm:pt modelId="{9DBA2AB8-7614-4299-906F-F43549F24186}" type="pres">
      <dgm:prSet presAssocID="{8FBB7776-9196-4885-8F69-DA968B404BA3}" presName="Child" presStyleLbl="revTx" presStyleIdx="2" presStyleCnt="6">
        <dgm:presLayoutVars>
          <dgm:chMax val="0"/>
          <dgm:chPref val="0"/>
          <dgm:bulletEnabled val="1"/>
        </dgm:presLayoutVars>
      </dgm:prSet>
      <dgm:spPr/>
    </dgm:pt>
    <dgm:pt modelId="{0B4C1DD1-5ED4-4A2D-AA52-903BEEEE3AB6}" type="pres">
      <dgm:prSet presAssocID="{8FBB7776-9196-4885-8F69-DA968B404BA3}" presName="Parent" presStyleLbl="revTx" presStyleIdx="3" presStyleCnt="6">
        <dgm:presLayoutVars>
          <dgm:chMax val="1"/>
          <dgm:chPref val="1"/>
          <dgm:bulletEnabled val="1"/>
        </dgm:presLayoutVars>
      </dgm:prSet>
      <dgm:spPr/>
    </dgm:pt>
    <dgm:pt modelId="{5AC0AAC3-8466-4D18-8AB8-741A7DC8B651}" type="pres">
      <dgm:prSet presAssocID="{2996ABF6-AF71-4A13-8476-B2502328D1C4}" presName="sibTrans" presStyleCnt="0"/>
      <dgm:spPr/>
    </dgm:pt>
    <dgm:pt modelId="{1EC69379-E0BC-40D5-822C-A0D1D0F1A89B}" type="pres">
      <dgm:prSet presAssocID="{F66503F1-2B50-4910-845F-0763E01B1907}" presName="composite" presStyleCnt="0"/>
      <dgm:spPr/>
    </dgm:pt>
    <dgm:pt modelId="{AB0F281D-C627-4881-94B9-AB4AA33107B2}" type="pres">
      <dgm:prSet presAssocID="{F66503F1-2B50-4910-845F-0763E01B1907}" presName="BackAccent" presStyleLbl="bgShp" presStyleIdx="4" presStyleCnt="6"/>
      <dgm:spPr/>
    </dgm:pt>
    <dgm:pt modelId="{1C94262F-8749-410A-8A7E-DD2095131EA8}" type="pres">
      <dgm:prSet presAssocID="{F66503F1-2B50-4910-845F-0763E01B1907}" presName="Accent" presStyleLbl="alignNode1" presStyleIdx="4" presStyleCnt="6"/>
      <dgm:spPr/>
    </dgm:pt>
    <dgm:pt modelId="{381DD66A-3AED-444F-9468-3F40AB1A59EA}" type="pres">
      <dgm:prSet presAssocID="{F66503F1-2B50-4910-845F-0763E01B1907}" presName="Child" presStyleLbl="revTx" presStyleIdx="3" presStyleCnt="6">
        <dgm:presLayoutVars>
          <dgm:chMax val="0"/>
          <dgm:chPref val="0"/>
          <dgm:bulletEnabled val="1"/>
        </dgm:presLayoutVars>
      </dgm:prSet>
      <dgm:spPr/>
    </dgm:pt>
    <dgm:pt modelId="{C19A4B41-0E86-484D-832F-D96A34DF1505}" type="pres">
      <dgm:prSet presAssocID="{F66503F1-2B50-4910-845F-0763E01B1907}" presName="Parent" presStyleLbl="revTx" presStyleIdx="4" presStyleCnt="6">
        <dgm:presLayoutVars>
          <dgm:chMax val="1"/>
          <dgm:chPref val="1"/>
          <dgm:bulletEnabled val="1"/>
        </dgm:presLayoutVars>
      </dgm:prSet>
      <dgm:spPr/>
    </dgm:pt>
    <dgm:pt modelId="{19632CB3-CFF0-4F05-8672-37F90712C347}" type="pres">
      <dgm:prSet presAssocID="{C4F04B4A-A4CE-484A-8411-6E020DD875B5}" presName="sibTrans" presStyleCnt="0"/>
      <dgm:spPr/>
    </dgm:pt>
    <dgm:pt modelId="{1A793DFC-943C-40FA-84CB-7C01648868F8}" type="pres">
      <dgm:prSet presAssocID="{07FF763E-EF9B-4F71-9F16-699FBD071007}" presName="composite" presStyleCnt="0"/>
      <dgm:spPr/>
    </dgm:pt>
    <dgm:pt modelId="{3B6F9DE9-DE97-439F-AA02-0B7A3D4B8BDC}" type="pres">
      <dgm:prSet presAssocID="{07FF763E-EF9B-4F71-9F16-699FBD071007}" presName="BackAccent" presStyleLbl="bgShp" presStyleIdx="5" presStyleCnt="6"/>
      <dgm:spPr/>
    </dgm:pt>
    <dgm:pt modelId="{DE376B4A-6EAE-4FD1-9D34-0FEC51CE9F39}" type="pres">
      <dgm:prSet presAssocID="{07FF763E-EF9B-4F71-9F16-699FBD071007}" presName="Accent" presStyleLbl="alignNode1" presStyleIdx="5" presStyleCnt="6"/>
      <dgm:spPr/>
    </dgm:pt>
    <dgm:pt modelId="{CF5C050B-E884-4ED6-9BD5-F93126EFF7B6}" type="pres">
      <dgm:prSet presAssocID="{07FF763E-EF9B-4F71-9F16-699FBD071007}" presName="Child" presStyleLbl="revTx" presStyleIdx="4" presStyleCnt="6">
        <dgm:presLayoutVars>
          <dgm:chMax val="0"/>
          <dgm:chPref val="0"/>
          <dgm:bulletEnabled val="1"/>
        </dgm:presLayoutVars>
      </dgm:prSet>
      <dgm:spPr/>
    </dgm:pt>
    <dgm:pt modelId="{61A1DB74-FAC9-414C-A501-648F09910FCB}" type="pres">
      <dgm:prSet presAssocID="{07FF763E-EF9B-4F71-9F16-699FBD071007}" presName="Parent" presStyleLbl="revTx" presStyleIdx="5" presStyleCnt="6">
        <dgm:presLayoutVars>
          <dgm:chMax val="1"/>
          <dgm:chPref val="1"/>
          <dgm:bulletEnabled val="1"/>
        </dgm:presLayoutVars>
      </dgm:prSet>
      <dgm:spPr/>
    </dgm:pt>
  </dgm:ptLst>
  <dgm:cxnLst>
    <dgm:cxn modelId="{286A1C01-AB24-4083-8783-E16BE7CAA1C2}" srcId="{3E4BB27D-E528-4300-8A0B-7512C819144D}" destId="{8FBB7776-9196-4885-8F69-DA968B404BA3}" srcOrd="3" destOrd="0" parTransId="{13462E19-7D86-44A9-AECC-1DC4E8FBF71C}" sibTransId="{2996ABF6-AF71-4A13-8476-B2502328D1C4}"/>
    <dgm:cxn modelId="{6DA8CD1A-53A9-4D5E-A885-D82AA162BF73}" srcId="{3E4BB27D-E528-4300-8A0B-7512C819144D}" destId="{0864FE75-1EFD-487A-A2F5-9408CED2F5A3}" srcOrd="1" destOrd="0" parTransId="{BFF5A28C-3BB3-4D41-BE26-1939018C2547}" sibTransId="{CCE6B878-0600-418D-87D4-1B86810F03DC}"/>
    <dgm:cxn modelId="{E4F0EE30-0C13-4C16-A7A2-4A06CA08A43A}" type="presOf" srcId="{8FBB7776-9196-4885-8F69-DA968B404BA3}" destId="{0B4C1DD1-5ED4-4A2D-AA52-903BEEEE3AB6}" srcOrd="0" destOrd="0" presId="urn:microsoft.com/office/officeart/2008/layout/IncreasingCircleProcess"/>
    <dgm:cxn modelId="{B3E1CC62-54A5-4DB4-85EE-06CB3D2638F1}" type="presOf" srcId="{3E4BB27D-E528-4300-8A0B-7512C819144D}" destId="{41B920E3-232A-4CBF-BAB3-499426088C34}" srcOrd="0" destOrd="0" presId="urn:microsoft.com/office/officeart/2008/layout/IncreasingCircleProcess"/>
    <dgm:cxn modelId="{D964C96A-D821-4E64-BCDA-351E063F4AB3}" srcId="{3E4BB27D-E528-4300-8A0B-7512C819144D}" destId="{07FF763E-EF9B-4F71-9F16-699FBD071007}" srcOrd="5" destOrd="0" parTransId="{868CB652-5999-41E8-9CF8-579D62980E65}" sibTransId="{06EB65A4-FC26-47DD-9C3E-CE974D65F52F}"/>
    <dgm:cxn modelId="{683DE46B-3397-4B48-B146-7CEFF9E9500D}" type="presOf" srcId="{F352906A-89C4-4130-B562-B31EF63757A9}" destId="{5DB306BC-3AD1-4328-9B91-EC3A10DBCD7C}" srcOrd="0" destOrd="0" presId="urn:microsoft.com/office/officeart/2008/layout/IncreasingCircleProcess"/>
    <dgm:cxn modelId="{6F9E25B0-C185-4B6F-A98D-1CDD4AF55E15}" srcId="{3E4BB27D-E528-4300-8A0B-7512C819144D}" destId="{F352906A-89C4-4130-B562-B31EF63757A9}" srcOrd="2" destOrd="0" parTransId="{5139BD05-F49A-4FE7-9995-080097C54CCF}" sibTransId="{7143EC2D-2416-48BE-BC37-E4BB2B8E5435}"/>
    <dgm:cxn modelId="{1B0F90B6-ED77-4341-9968-D42FDF65D29F}" type="presOf" srcId="{7CE9F577-60C7-457A-B887-DB763F1ECD60}" destId="{92D784EF-D76F-4934-8A9B-1075B504862C}" srcOrd="0" destOrd="0" presId="urn:microsoft.com/office/officeart/2008/layout/IncreasingCircleProcess"/>
    <dgm:cxn modelId="{88118FBA-C0A4-4249-867B-A75735EA26AD}" srcId="{3E4BB27D-E528-4300-8A0B-7512C819144D}" destId="{F66503F1-2B50-4910-845F-0763E01B1907}" srcOrd="4" destOrd="0" parTransId="{3553D3B3-9FD7-44EE-B2EF-8AB713882FAB}" sibTransId="{C4F04B4A-A4CE-484A-8411-6E020DD875B5}"/>
    <dgm:cxn modelId="{42F3F4C5-6DA5-415B-BB0F-E9B96903A38C}" type="presOf" srcId="{0864FE75-1EFD-487A-A2F5-9408CED2F5A3}" destId="{2B3C6AFF-C65D-4023-BCD3-A01639C6126F}" srcOrd="0" destOrd="0" presId="urn:microsoft.com/office/officeart/2008/layout/IncreasingCircleProcess"/>
    <dgm:cxn modelId="{C0D145E2-71FA-4B24-88E4-34E5DF7374B7}" type="presOf" srcId="{F66503F1-2B50-4910-845F-0763E01B1907}" destId="{C19A4B41-0E86-484D-832F-D96A34DF1505}" srcOrd="0" destOrd="0" presId="urn:microsoft.com/office/officeart/2008/layout/IncreasingCircleProcess"/>
    <dgm:cxn modelId="{96B680EB-EB2E-4B06-AEA3-B6B6B2B445BF}" type="presOf" srcId="{07FF763E-EF9B-4F71-9F16-699FBD071007}" destId="{61A1DB74-FAC9-414C-A501-648F09910FCB}" srcOrd="0" destOrd="0" presId="urn:microsoft.com/office/officeart/2008/layout/IncreasingCircleProcess"/>
    <dgm:cxn modelId="{C33C44F6-9C1A-4F87-8C82-3DC203BF60ED}" srcId="{3E4BB27D-E528-4300-8A0B-7512C819144D}" destId="{7CE9F577-60C7-457A-B887-DB763F1ECD60}" srcOrd="0" destOrd="0" parTransId="{597E5AD2-B558-4306-90FB-7F016CCDAE11}" sibTransId="{B07C1119-FBF8-4AB4-B36A-532D5DB9FA28}"/>
    <dgm:cxn modelId="{F58B5D7A-FECE-4E60-8502-E1E1971FA0E9}" type="presParOf" srcId="{41B920E3-232A-4CBF-BAB3-499426088C34}" destId="{744509D9-800B-43FD-A2A4-1E72EED5DFA0}" srcOrd="0" destOrd="0" presId="urn:microsoft.com/office/officeart/2008/layout/IncreasingCircleProcess"/>
    <dgm:cxn modelId="{F20842F5-AFE6-46DC-9CA8-5AEFE097D12F}" type="presParOf" srcId="{744509D9-800B-43FD-A2A4-1E72EED5DFA0}" destId="{4CE7076E-1600-436F-AEC3-8F80C08AD4F2}" srcOrd="0" destOrd="0" presId="urn:microsoft.com/office/officeart/2008/layout/IncreasingCircleProcess"/>
    <dgm:cxn modelId="{E6D43E67-6C28-4B60-A348-3DFBB070C6CE}" type="presParOf" srcId="{744509D9-800B-43FD-A2A4-1E72EED5DFA0}" destId="{BA434065-AD87-463A-97AB-5E5D795C163B}" srcOrd="1" destOrd="0" presId="urn:microsoft.com/office/officeart/2008/layout/IncreasingCircleProcess"/>
    <dgm:cxn modelId="{72E0E7B5-1AC0-4B34-AD09-B71129FB6B99}" type="presParOf" srcId="{744509D9-800B-43FD-A2A4-1E72EED5DFA0}" destId="{436A03CB-F4D1-4B85-A35F-96C7781EF0C9}" srcOrd="2" destOrd="0" presId="urn:microsoft.com/office/officeart/2008/layout/IncreasingCircleProcess"/>
    <dgm:cxn modelId="{5E478284-ED9D-424C-AFE2-2B10D4705CEE}" type="presParOf" srcId="{744509D9-800B-43FD-A2A4-1E72EED5DFA0}" destId="{92D784EF-D76F-4934-8A9B-1075B504862C}" srcOrd="3" destOrd="0" presId="urn:microsoft.com/office/officeart/2008/layout/IncreasingCircleProcess"/>
    <dgm:cxn modelId="{D90480DA-F816-4641-A5B1-7BCE0FA55C42}" type="presParOf" srcId="{41B920E3-232A-4CBF-BAB3-499426088C34}" destId="{F4E5FAC8-C943-46A4-8671-E961ABA3E8E1}" srcOrd="1" destOrd="0" presId="urn:microsoft.com/office/officeart/2008/layout/IncreasingCircleProcess"/>
    <dgm:cxn modelId="{C7AA8616-6F94-49ED-9DC1-A46891955892}" type="presParOf" srcId="{41B920E3-232A-4CBF-BAB3-499426088C34}" destId="{0D7CD500-6250-49A5-8E53-E89000F8F337}" srcOrd="2" destOrd="0" presId="urn:microsoft.com/office/officeart/2008/layout/IncreasingCircleProcess"/>
    <dgm:cxn modelId="{8EB8A68C-4AAF-4B3A-B19A-C0F0DC374261}" type="presParOf" srcId="{0D7CD500-6250-49A5-8E53-E89000F8F337}" destId="{B276518E-89F5-4855-A346-51B1E65C4C01}" srcOrd="0" destOrd="0" presId="urn:microsoft.com/office/officeart/2008/layout/IncreasingCircleProcess"/>
    <dgm:cxn modelId="{7C795D58-C5DF-4DBC-8A21-773388354462}" type="presParOf" srcId="{0D7CD500-6250-49A5-8E53-E89000F8F337}" destId="{43F09797-B054-4417-820F-F1B7CDC16165}" srcOrd="1" destOrd="0" presId="urn:microsoft.com/office/officeart/2008/layout/IncreasingCircleProcess"/>
    <dgm:cxn modelId="{085F1583-F20E-4B95-814C-2B00F504BD7C}" type="presParOf" srcId="{0D7CD500-6250-49A5-8E53-E89000F8F337}" destId="{45FE37AB-04DC-4B7C-A5CB-2A4D4904FB84}" srcOrd="2" destOrd="0" presId="urn:microsoft.com/office/officeart/2008/layout/IncreasingCircleProcess"/>
    <dgm:cxn modelId="{FE2DE14A-F530-4799-91D3-F93D96A21783}" type="presParOf" srcId="{0D7CD500-6250-49A5-8E53-E89000F8F337}" destId="{2B3C6AFF-C65D-4023-BCD3-A01639C6126F}" srcOrd="3" destOrd="0" presId="urn:microsoft.com/office/officeart/2008/layout/IncreasingCircleProcess"/>
    <dgm:cxn modelId="{5703D5AD-3D67-4FF2-A7A8-C7C7A7DD26AE}" type="presParOf" srcId="{41B920E3-232A-4CBF-BAB3-499426088C34}" destId="{6DEF3698-7D9C-4B2C-B58F-C17D5839C95F}" srcOrd="3" destOrd="0" presId="urn:microsoft.com/office/officeart/2008/layout/IncreasingCircleProcess"/>
    <dgm:cxn modelId="{D477E303-E0A0-4FBE-8AD1-BE3D7BA62DA7}" type="presParOf" srcId="{41B920E3-232A-4CBF-BAB3-499426088C34}" destId="{D95F2013-2789-4EFC-9491-45030945F631}" srcOrd="4" destOrd="0" presId="urn:microsoft.com/office/officeart/2008/layout/IncreasingCircleProcess"/>
    <dgm:cxn modelId="{A1571274-1DD5-432F-8E89-8C91F1ED9084}" type="presParOf" srcId="{D95F2013-2789-4EFC-9491-45030945F631}" destId="{51C72D5E-36BC-4EC1-B94F-98A38FD96D18}" srcOrd="0" destOrd="0" presId="urn:microsoft.com/office/officeart/2008/layout/IncreasingCircleProcess"/>
    <dgm:cxn modelId="{865698A4-F4E5-4A0F-BC0B-F02289943A6B}" type="presParOf" srcId="{D95F2013-2789-4EFC-9491-45030945F631}" destId="{D9865A6A-A959-4687-914B-51C992EEAA75}" srcOrd="1" destOrd="0" presId="urn:microsoft.com/office/officeart/2008/layout/IncreasingCircleProcess"/>
    <dgm:cxn modelId="{E70433C1-8799-4390-B2DA-0ED26F0A987E}" type="presParOf" srcId="{D95F2013-2789-4EFC-9491-45030945F631}" destId="{BAE79144-2208-4628-A6DC-087DD64FCE66}" srcOrd="2" destOrd="0" presId="urn:microsoft.com/office/officeart/2008/layout/IncreasingCircleProcess"/>
    <dgm:cxn modelId="{BE4F4A90-A3F3-4957-B03E-EAF427BBB3F1}" type="presParOf" srcId="{D95F2013-2789-4EFC-9491-45030945F631}" destId="{5DB306BC-3AD1-4328-9B91-EC3A10DBCD7C}" srcOrd="3" destOrd="0" presId="urn:microsoft.com/office/officeart/2008/layout/IncreasingCircleProcess"/>
    <dgm:cxn modelId="{9B7B94EF-0A09-49C6-8856-068B402D401D}" type="presParOf" srcId="{41B920E3-232A-4CBF-BAB3-499426088C34}" destId="{97238336-E590-47C4-ABA0-A37751D0B73E}" srcOrd="5" destOrd="0" presId="urn:microsoft.com/office/officeart/2008/layout/IncreasingCircleProcess"/>
    <dgm:cxn modelId="{8EAD47D9-31E2-4D17-B907-C01CBCEE6F89}" type="presParOf" srcId="{41B920E3-232A-4CBF-BAB3-499426088C34}" destId="{B96A77EE-0EEC-4A6E-A41B-2652E8E42E24}" srcOrd="6" destOrd="0" presId="urn:microsoft.com/office/officeart/2008/layout/IncreasingCircleProcess"/>
    <dgm:cxn modelId="{B0D59F0D-08CE-49CB-BDE6-F2243071D7C5}" type="presParOf" srcId="{B96A77EE-0EEC-4A6E-A41B-2652E8E42E24}" destId="{BF81B96D-6652-4DA5-8274-B42B27D420C2}" srcOrd="0" destOrd="0" presId="urn:microsoft.com/office/officeart/2008/layout/IncreasingCircleProcess"/>
    <dgm:cxn modelId="{B93AA49E-035E-4FED-81AF-69AF842AC6C0}" type="presParOf" srcId="{B96A77EE-0EEC-4A6E-A41B-2652E8E42E24}" destId="{A9CBE6E3-161B-487A-8982-CF673F052063}" srcOrd="1" destOrd="0" presId="urn:microsoft.com/office/officeart/2008/layout/IncreasingCircleProcess"/>
    <dgm:cxn modelId="{8D831EEE-D249-4B5C-BA07-5E6AE049D6FF}" type="presParOf" srcId="{B96A77EE-0EEC-4A6E-A41B-2652E8E42E24}" destId="{9DBA2AB8-7614-4299-906F-F43549F24186}" srcOrd="2" destOrd="0" presId="urn:microsoft.com/office/officeart/2008/layout/IncreasingCircleProcess"/>
    <dgm:cxn modelId="{764B4F7A-4F7A-4ECE-8AA5-B714D75D5A1E}" type="presParOf" srcId="{B96A77EE-0EEC-4A6E-A41B-2652E8E42E24}" destId="{0B4C1DD1-5ED4-4A2D-AA52-903BEEEE3AB6}" srcOrd="3" destOrd="0" presId="urn:microsoft.com/office/officeart/2008/layout/IncreasingCircleProcess"/>
    <dgm:cxn modelId="{180757C6-BBB7-4D0B-8C37-6FC3AA593BC8}" type="presParOf" srcId="{41B920E3-232A-4CBF-BAB3-499426088C34}" destId="{5AC0AAC3-8466-4D18-8AB8-741A7DC8B651}" srcOrd="7" destOrd="0" presId="urn:microsoft.com/office/officeart/2008/layout/IncreasingCircleProcess"/>
    <dgm:cxn modelId="{2FF0D7E9-2CC8-454D-8DE6-F0327F697054}" type="presParOf" srcId="{41B920E3-232A-4CBF-BAB3-499426088C34}" destId="{1EC69379-E0BC-40D5-822C-A0D1D0F1A89B}" srcOrd="8" destOrd="0" presId="urn:microsoft.com/office/officeart/2008/layout/IncreasingCircleProcess"/>
    <dgm:cxn modelId="{5E10A36C-004E-4B00-9884-4F8B01921860}" type="presParOf" srcId="{1EC69379-E0BC-40D5-822C-A0D1D0F1A89B}" destId="{AB0F281D-C627-4881-94B9-AB4AA33107B2}" srcOrd="0" destOrd="0" presId="urn:microsoft.com/office/officeart/2008/layout/IncreasingCircleProcess"/>
    <dgm:cxn modelId="{EBEA1CFE-A390-4814-AA93-C951DC7643CF}" type="presParOf" srcId="{1EC69379-E0BC-40D5-822C-A0D1D0F1A89B}" destId="{1C94262F-8749-410A-8A7E-DD2095131EA8}" srcOrd="1" destOrd="0" presId="urn:microsoft.com/office/officeart/2008/layout/IncreasingCircleProcess"/>
    <dgm:cxn modelId="{CE80F71D-3930-4768-98C8-0D1E677700DA}" type="presParOf" srcId="{1EC69379-E0BC-40D5-822C-A0D1D0F1A89B}" destId="{381DD66A-3AED-444F-9468-3F40AB1A59EA}" srcOrd="2" destOrd="0" presId="urn:microsoft.com/office/officeart/2008/layout/IncreasingCircleProcess"/>
    <dgm:cxn modelId="{C2759BF4-CF69-405F-B233-E93166DF559E}" type="presParOf" srcId="{1EC69379-E0BC-40D5-822C-A0D1D0F1A89B}" destId="{C19A4B41-0E86-484D-832F-D96A34DF1505}" srcOrd="3" destOrd="0" presId="urn:microsoft.com/office/officeart/2008/layout/IncreasingCircleProcess"/>
    <dgm:cxn modelId="{799B5AB2-E919-46E3-9B94-42A779D2B5D6}" type="presParOf" srcId="{41B920E3-232A-4CBF-BAB3-499426088C34}" destId="{19632CB3-CFF0-4F05-8672-37F90712C347}" srcOrd="9" destOrd="0" presId="urn:microsoft.com/office/officeart/2008/layout/IncreasingCircleProcess"/>
    <dgm:cxn modelId="{0A1629E1-E12F-47E7-B8F3-A39644DDC30E}" type="presParOf" srcId="{41B920E3-232A-4CBF-BAB3-499426088C34}" destId="{1A793DFC-943C-40FA-84CB-7C01648868F8}" srcOrd="10" destOrd="0" presId="urn:microsoft.com/office/officeart/2008/layout/IncreasingCircleProcess"/>
    <dgm:cxn modelId="{A2DEA70D-653F-4322-B46B-BC3C4B24C603}" type="presParOf" srcId="{1A793DFC-943C-40FA-84CB-7C01648868F8}" destId="{3B6F9DE9-DE97-439F-AA02-0B7A3D4B8BDC}" srcOrd="0" destOrd="0" presId="urn:microsoft.com/office/officeart/2008/layout/IncreasingCircleProcess"/>
    <dgm:cxn modelId="{F480F917-1A06-4D06-84D5-1915A12DAD3A}" type="presParOf" srcId="{1A793DFC-943C-40FA-84CB-7C01648868F8}" destId="{DE376B4A-6EAE-4FD1-9D34-0FEC51CE9F39}" srcOrd="1" destOrd="0" presId="urn:microsoft.com/office/officeart/2008/layout/IncreasingCircleProcess"/>
    <dgm:cxn modelId="{25CE5BB9-6386-4A03-BD5E-63402A27B0F5}" type="presParOf" srcId="{1A793DFC-943C-40FA-84CB-7C01648868F8}" destId="{CF5C050B-E884-4ED6-9BD5-F93126EFF7B6}" srcOrd="2" destOrd="0" presId="urn:microsoft.com/office/officeart/2008/layout/IncreasingCircleProcess"/>
    <dgm:cxn modelId="{C8F71B17-3E7E-4007-AFD4-BBBA124C323A}" type="presParOf" srcId="{1A793DFC-943C-40FA-84CB-7C01648868F8}" destId="{61A1DB74-FAC9-414C-A501-648F09910FCB}"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1AF93C-E80A-420B-8F15-1465858E0A8F}" type="doc">
      <dgm:prSet loTypeId="urn:microsoft.com/office/officeart/2005/8/layout/default" loCatId="list" qsTypeId="urn:microsoft.com/office/officeart/2005/8/quickstyle/simple1" qsCatId="simple" csTypeId="urn:microsoft.com/office/officeart/2005/8/colors/accent5_2" csCatId="accent5"/>
      <dgm:spPr/>
      <dgm:t>
        <a:bodyPr/>
        <a:lstStyle/>
        <a:p>
          <a:endParaRPr lang="en-US"/>
        </a:p>
      </dgm:t>
    </dgm:pt>
    <dgm:pt modelId="{25124F5C-868C-41BE-A4D3-94B57C1556DE}">
      <dgm:prSet/>
      <dgm:spPr/>
      <dgm:t>
        <a:bodyPr/>
        <a:lstStyle/>
        <a:p>
          <a:r>
            <a:rPr lang="en-US"/>
            <a:t>SECTION 1: CSBG Administrative Information </a:t>
          </a:r>
        </a:p>
      </dgm:t>
    </dgm:pt>
    <dgm:pt modelId="{0656C3F9-7A8A-416B-ABF7-71CC848A8B3C}" type="parTrans" cxnId="{9F2B08D0-5786-499D-A78F-3774C969287B}">
      <dgm:prSet/>
      <dgm:spPr/>
      <dgm:t>
        <a:bodyPr/>
        <a:lstStyle/>
        <a:p>
          <a:endParaRPr lang="en-US"/>
        </a:p>
      </dgm:t>
    </dgm:pt>
    <dgm:pt modelId="{0D6AB237-BD6A-4951-B325-0DF927E00539}" type="sibTrans" cxnId="{9F2B08D0-5786-499D-A78F-3774C969287B}">
      <dgm:prSet/>
      <dgm:spPr/>
      <dgm:t>
        <a:bodyPr/>
        <a:lstStyle/>
        <a:p>
          <a:endParaRPr lang="en-US"/>
        </a:p>
      </dgm:t>
    </dgm:pt>
    <dgm:pt modelId="{3880107B-92F3-4062-B76C-33E758346111}">
      <dgm:prSet/>
      <dgm:spPr/>
      <dgm:t>
        <a:bodyPr/>
        <a:lstStyle/>
        <a:p>
          <a:r>
            <a:rPr lang="en-US"/>
            <a:t>SECTION 2: State Legislation and Regulation </a:t>
          </a:r>
        </a:p>
      </dgm:t>
    </dgm:pt>
    <dgm:pt modelId="{C61DC3CC-8820-46F0-B535-12ECE2330565}" type="parTrans" cxnId="{7B75558E-0698-487A-8210-D348E043D7E2}">
      <dgm:prSet/>
      <dgm:spPr/>
      <dgm:t>
        <a:bodyPr/>
        <a:lstStyle/>
        <a:p>
          <a:endParaRPr lang="en-US"/>
        </a:p>
      </dgm:t>
    </dgm:pt>
    <dgm:pt modelId="{8927F93A-5B2B-408F-96AC-21FA36377529}" type="sibTrans" cxnId="{7B75558E-0698-487A-8210-D348E043D7E2}">
      <dgm:prSet/>
      <dgm:spPr/>
      <dgm:t>
        <a:bodyPr/>
        <a:lstStyle/>
        <a:p>
          <a:endParaRPr lang="en-US"/>
        </a:p>
      </dgm:t>
    </dgm:pt>
    <dgm:pt modelId="{ADBE1778-D374-4EF5-B1FE-20C5522D4034}">
      <dgm:prSet/>
      <dgm:spPr/>
      <dgm:t>
        <a:bodyPr/>
        <a:lstStyle/>
        <a:p>
          <a:r>
            <a:rPr lang="en-US" dirty="0">
              <a:solidFill>
                <a:schemeClr val="tx1"/>
              </a:solidFill>
            </a:rPr>
            <a:t>SECTION 3: State Plan Development and Statewide Goals </a:t>
          </a:r>
        </a:p>
      </dgm:t>
    </dgm:pt>
    <dgm:pt modelId="{8CC8F126-E4D5-48ED-847C-E37053F4743B}" type="parTrans" cxnId="{A8BEC256-5158-49C9-9358-2FEC63743A1F}">
      <dgm:prSet/>
      <dgm:spPr/>
      <dgm:t>
        <a:bodyPr/>
        <a:lstStyle/>
        <a:p>
          <a:endParaRPr lang="en-US"/>
        </a:p>
      </dgm:t>
    </dgm:pt>
    <dgm:pt modelId="{EB646F46-EEB1-4523-A6A1-7C1AA340D04C}" type="sibTrans" cxnId="{A8BEC256-5158-49C9-9358-2FEC63743A1F}">
      <dgm:prSet/>
      <dgm:spPr/>
      <dgm:t>
        <a:bodyPr/>
        <a:lstStyle/>
        <a:p>
          <a:endParaRPr lang="en-US"/>
        </a:p>
      </dgm:t>
    </dgm:pt>
    <dgm:pt modelId="{25D9EFC0-A73A-4154-A425-6DEB04A038D2}">
      <dgm:prSet/>
      <dgm:spPr/>
      <dgm:t>
        <a:bodyPr/>
        <a:lstStyle/>
        <a:p>
          <a:r>
            <a:rPr lang="en-US"/>
            <a:t>SECTION 4: CSBG Hearing Requirements </a:t>
          </a:r>
        </a:p>
      </dgm:t>
    </dgm:pt>
    <dgm:pt modelId="{1549B778-27FC-435D-9DAE-DECD97F38A8A}" type="parTrans" cxnId="{17F68BDF-71C8-4ABD-84C7-B65098BB4E09}">
      <dgm:prSet/>
      <dgm:spPr/>
      <dgm:t>
        <a:bodyPr/>
        <a:lstStyle/>
        <a:p>
          <a:endParaRPr lang="en-US"/>
        </a:p>
      </dgm:t>
    </dgm:pt>
    <dgm:pt modelId="{5F43E995-0308-4755-B709-14C8FCC33472}" type="sibTrans" cxnId="{17F68BDF-71C8-4ABD-84C7-B65098BB4E09}">
      <dgm:prSet/>
      <dgm:spPr/>
      <dgm:t>
        <a:bodyPr/>
        <a:lstStyle/>
        <a:p>
          <a:endParaRPr lang="en-US"/>
        </a:p>
      </dgm:t>
    </dgm:pt>
    <dgm:pt modelId="{AB5BF694-A813-4AEE-BA7E-B5EAB91D2A68}">
      <dgm:prSet/>
      <dgm:spPr/>
      <dgm:t>
        <a:bodyPr/>
        <a:lstStyle/>
        <a:p>
          <a:r>
            <a:rPr lang="en-US" dirty="0"/>
            <a:t>SECTION 5: CSBG Eligible Entities </a:t>
          </a:r>
        </a:p>
      </dgm:t>
    </dgm:pt>
    <dgm:pt modelId="{E578405D-8128-4019-987A-68D5D661DF29}" type="parTrans" cxnId="{FE4B81C3-BF2D-44D5-8791-AA81A0016A81}">
      <dgm:prSet/>
      <dgm:spPr/>
      <dgm:t>
        <a:bodyPr/>
        <a:lstStyle/>
        <a:p>
          <a:endParaRPr lang="en-US"/>
        </a:p>
      </dgm:t>
    </dgm:pt>
    <dgm:pt modelId="{13FCE82C-C5DB-4B9A-9645-CCD4D300B8BE}" type="sibTrans" cxnId="{FE4B81C3-BF2D-44D5-8791-AA81A0016A81}">
      <dgm:prSet/>
      <dgm:spPr/>
      <dgm:t>
        <a:bodyPr/>
        <a:lstStyle/>
        <a:p>
          <a:endParaRPr lang="en-US"/>
        </a:p>
      </dgm:t>
    </dgm:pt>
    <dgm:pt modelId="{52B68E80-8B27-4C6E-884D-C648B915A8FC}">
      <dgm:prSet/>
      <dgm:spPr/>
      <dgm:t>
        <a:bodyPr/>
        <a:lstStyle/>
        <a:p>
          <a:r>
            <a:rPr lang="en-US" dirty="0">
              <a:solidFill>
                <a:schemeClr val="tx1"/>
              </a:solidFill>
            </a:rPr>
            <a:t>SECTION 6: Organizational Standards for Eligible Entities </a:t>
          </a:r>
        </a:p>
      </dgm:t>
    </dgm:pt>
    <dgm:pt modelId="{01377726-3EA7-40DB-B224-D37D2213178D}" type="parTrans" cxnId="{62A07633-48E9-464E-965F-191D4B42BDFE}">
      <dgm:prSet/>
      <dgm:spPr/>
      <dgm:t>
        <a:bodyPr/>
        <a:lstStyle/>
        <a:p>
          <a:endParaRPr lang="en-US"/>
        </a:p>
      </dgm:t>
    </dgm:pt>
    <dgm:pt modelId="{23CADE2B-FF41-4DC6-940C-D911175AD531}" type="sibTrans" cxnId="{62A07633-48E9-464E-965F-191D4B42BDFE}">
      <dgm:prSet/>
      <dgm:spPr/>
      <dgm:t>
        <a:bodyPr/>
        <a:lstStyle/>
        <a:p>
          <a:endParaRPr lang="en-US"/>
        </a:p>
      </dgm:t>
    </dgm:pt>
    <dgm:pt modelId="{BF278DFB-DAF6-4B8E-9E2B-00144AA2C1DD}">
      <dgm:prSet/>
      <dgm:spPr/>
      <dgm:t>
        <a:bodyPr/>
        <a:lstStyle/>
        <a:p>
          <a:r>
            <a:rPr lang="en-US" dirty="0"/>
            <a:t>SECTION 7: State Use of Funds </a:t>
          </a:r>
        </a:p>
      </dgm:t>
    </dgm:pt>
    <dgm:pt modelId="{7BE8BDE3-3739-4078-BD06-B20BB84D51FB}" type="parTrans" cxnId="{7D406FC9-A764-4605-8EE5-7CA5D71608CC}">
      <dgm:prSet/>
      <dgm:spPr/>
      <dgm:t>
        <a:bodyPr/>
        <a:lstStyle/>
        <a:p>
          <a:endParaRPr lang="en-US"/>
        </a:p>
      </dgm:t>
    </dgm:pt>
    <dgm:pt modelId="{99728784-D15A-4DF7-8E41-CE46A505DECE}" type="sibTrans" cxnId="{7D406FC9-A764-4605-8EE5-7CA5D71608CC}">
      <dgm:prSet/>
      <dgm:spPr/>
      <dgm:t>
        <a:bodyPr/>
        <a:lstStyle/>
        <a:p>
          <a:endParaRPr lang="en-US"/>
        </a:p>
      </dgm:t>
    </dgm:pt>
    <dgm:pt modelId="{573DA462-7ECB-4706-9595-83315DC65622}">
      <dgm:prSet/>
      <dgm:spPr/>
      <dgm:t>
        <a:bodyPr/>
        <a:lstStyle/>
        <a:p>
          <a:r>
            <a:rPr lang="en-US" dirty="0">
              <a:solidFill>
                <a:schemeClr val="tx1"/>
              </a:solidFill>
            </a:rPr>
            <a:t>SECTION 8: State Training and Technical Assistance </a:t>
          </a:r>
        </a:p>
      </dgm:t>
    </dgm:pt>
    <dgm:pt modelId="{BB0F02D0-0A31-48A5-AA48-92349CA03567}" type="parTrans" cxnId="{78421972-E520-4A53-B797-4CAF2C113AB5}">
      <dgm:prSet/>
      <dgm:spPr/>
      <dgm:t>
        <a:bodyPr/>
        <a:lstStyle/>
        <a:p>
          <a:endParaRPr lang="en-US"/>
        </a:p>
      </dgm:t>
    </dgm:pt>
    <dgm:pt modelId="{0DF86F08-7C80-4E0D-981B-BC99DA9E9B80}" type="sibTrans" cxnId="{78421972-E520-4A53-B797-4CAF2C113AB5}">
      <dgm:prSet/>
      <dgm:spPr/>
      <dgm:t>
        <a:bodyPr/>
        <a:lstStyle/>
        <a:p>
          <a:endParaRPr lang="en-US"/>
        </a:p>
      </dgm:t>
    </dgm:pt>
    <dgm:pt modelId="{B2DAD5E1-2DFD-405F-931A-D038C7AB7B97}">
      <dgm:prSet/>
      <dgm:spPr/>
      <dgm:t>
        <a:bodyPr/>
        <a:lstStyle/>
        <a:p>
          <a:r>
            <a:rPr lang="en-US" dirty="0">
              <a:solidFill>
                <a:schemeClr val="tx1"/>
              </a:solidFill>
            </a:rPr>
            <a:t>SECTION 9: State Linkages and Communication </a:t>
          </a:r>
        </a:p>
      </dgm:t>
    </dgm:pt>
    <dgm:pt modelId="{24F951AF-3A1C-43B3-9003-AFBE55966C34}" type="parTrans" cxnId="{0377F9B4-9CB0-4E42-AC33-B695E7E10F6F}">
      <dgm:prSet/>
      <dgm:spPr/>
      <dgm:t>
        <a:bodyPr/>
        <a:lstStyle/>
        <a:p>
          <a:endParaRPr lang="en-US"/>
        </a:p>
      </dgm:t>
    </dgm:pt>
    <dgm:pt modelId="{9EF2FDF5-77E3-44C3-BDFB-AF374C0BDA5F}" type="sibTrans" cxnId="{0377F9B4-9CB0-4E42-AC33-B695E7E10F6F}">
      <dgm:prSet/>
      <dgm:spPr/>
      <dgm:t>
        <a:bodyPr/>
        <a:lstStyle/>
        <a:p>
          <a:endParaRPr lang="en-US"/>
        </a:p>
      </dgm:t>
    </dgm:pt>
    <dgm:pt modelId="{4EB257EB-3184-476A-8CCB-B1BAB76AF2C5}">
      <dgm:prSet/>
      <dgm:spPr/>
      <dgm:t>
        <a:bodyPr/>
        <a:lstStyle/>
        <a:p>
          <a:r>
            <a:rPr lang="en-US" dirty="0"/>
            <a:t>SECTION 10: Monitoring, Corrective Action, and Fiscal Controls </a:t>
          </a:r>
        </a:p>
      </dgm:t>
    </dgm:pt>
    <dgm:pt modelId="{78CB3E71-B8DC-437F-A12E-BF3CA626D23E}" type="parTrans" cxnId="{4AF16F99-76A0-4CC7-B450-03B0BB909D82}">
      <dgm:prSet/>
      <dgm:spPr/>
      <dgm:t>
        <a:bodyPr/>
        <a:lstStyle/>
        <a:p>
          <a:endParaRPr lang="en-US"/>
        </a:p>
      </dgm:t>
    </dgm:pt>
    <dgm:pt modelId="{6D26190B-4F26-46EE-9F56-0EE75E4479CD}" type="sibTrans" cxnId="{4AF16F99-76A0-4CC7-B450-03B0BB909D82}">
      <dgm:prSet/>
      <dgm:spPr/>
      <dgm:t>
        <a:bodyPr/>
        <a:lstStyle/>
        <a:p>
          <a:endParaRPr lang="en-US"/>
        </a:p>
      </dgm:t>
    </dgm:pt>
    <dgm:pt modelId="{5A7A1269-A449-4BC2-9977-62F8800EB283}">
      <dgm:prSet/>
      <dgm:spPr/>
      <dgm:t>
        <a:bodyPr/>
        <a:lstStyle/>
        <a:p>
          <a:r>
            <a:rPr lang="en-US"/>
            <a:t>SECTION 11: Eligible Entity Tripartite Board </a:t>
          </a:r>
        </a:p>
      </dgm:t>
    </dgm:pt>
    <dgm:pt modelId="{9EFED7DA-3E01-4205-990E-92A8179FAC18}" type="parTrans" cxnId="{C15505A0-9EB3-40B3-9BA5-E23D9D7A56C7}">
      <dgm:prSet/>
      <dgm:spPr/>
      <dgm:t>
        <a:bodyPr/>
        <a:lstStyle/>
        <a:p>
          <a:endParaRPr lang="en-US"/>
        </a:p>
      </dgm:t>
    </dgm:pt>
    <dgm:pt modelId="{D9DE69CA-B12F-48F9-BBCF-119C4BA87492}" type="sibTrans" cxnId="{C15505A0-9EB3-40B3-9BA5-E23D9D7A56C7}">
      <dgm:prSet/>
      <dgm:spPr/>
      <dgm:t>
        <a:bodyPr/>
        <a:lstStyle/>
        <a:p>
          <a:endParaRPr lang="en-US"/>
        </a:p>
      </dgm:t>
    </dgm:pt>
    <dgm:pt modelId="{8F1768CF-E7CF-4E9D-9A75-546FBF7B2552}">
      <dgm:prSet/>
      <dgm:spPr/>
      <dgm:t>
        <a:bodyPr/>
        <a:lstStyle/>
        <a:p>
          <a:r>
            <a:rPr lang="en-US"/>
            <a:t>SECTION 12: Individual and Community Income Eligibility Requirements </a:t>
          </a:r>
        </a:p>
      </dgm:t>
    </dgm:pt>
    <dgm:pt modelId="{BB821507-0A16-40CE-9707-0E7E07CD1C91}" type="parTrans" cxnId="{0F8E6758-5F92-4E08-AED8-EEA301B38E12}">
      <dgm:prSet/>
      <dgm:spPr/>
      <dgm:t>
        <a:bodyPr/>
        <a:lstStyle/>
        <a:p>
          <a:endParaRPr lang="en-US"/>
        </a:p>
      </dgm:t>
    </dgm:pt>
    <dgm:pt modelId="{1B40BD68-0584-41DB-8506-FCD6DC26EE50}" type="sibTrans" cxnId="{0F8E6758-5F92-4E08-AED8-EEA301B38E12}">
      <dgm:prSet/>
      <dgm:spPr/>
      <dgm:t>
        <a:bodyPr/>
        <a:lstStyle/>
        <a:p>
          <a:endParaRPr lang="en-US"/>
        </a:p>
      </dgm:t>
    </dgm:pt>
    <dgm:pt modelId="{7366400C-A5E3-47A9-B27F-438BF2577EAF}">
      <dgm:prSet/>
      <dgm:spPr/>
      <dgm:t>
        <a:bodyPr/>
        <a:lstStyle/>
        <a:p>
          <a:r>
            <a:rPr lang="en-US" dirty="0">
              <a:solidFill>
                <a:schemeClr val="tx1"/>
              </a:solidFill>
            </a:rPr>
            <a:t>SECTION 13: Results Oriented Management and Accountability (ROMA) System </a:t>
          </a:r>
        </a:p>
      </dgm:t>
    </dgm:pt>
    <dgm:pt modelId="{0F137A56-9352-4831-9D5D-6BD0F9039C35}" type="parTrans" cxnId="{2C10BD89-09ED-4C56-A312-0774B5CC6516}">
      <dgm:prSet/>
      <dgm:spPr/>
      <dgm:t>
        <a:bodyPr/>
        <a:lstStyle/>
        <a:p>
          <a:endParaRPr lang="en-US"/>
        </a:p>
      </dgm:t>
    </dgm:pt>
    <dgm:pt modelId="{85D7FFAA-07B6-4E61-B0A2-F8A5F3925879}" type="sibTrans" cxnId="{2C10BD89-09ED-4C56-A312-0774B5CC6516}">
      <dgm:prSet/>
      <dgm:spPr/>
      <dgm:t>
        <a:bodyPr/>
        <a:lstStyle/>
        <a:p>
          <a:endParaRPr lang="en-US"/>
        </a:p>
      </dgm:t>
    </dgm:pt>
    <dgm:pt modelId="{8CD97E97-98AC-4C58-8C57-F178DDB7CE93}">
      <dgm:prSet/>
      <dgm:spPr/>
      <dgm:t>
        <a:bodyPr/>
        <a:lstStyle/>
        <a:p>
          <a:r>
            <a:rPr lang="en-US" dirty="0">
              <a:solidFill>
                <a:schemeClr val="tx1"/>
              </a:solidFill>
            </a:rPr>
            <a:t>SECTION 14: CSBG Programmatic Assurance and Information Narrative </a:t>
          </a:r>
        </a:p>
      </dgm:t>
    </dgm:pt>
    <dgm:pt modelId="{44CFDF97-BB6D-41A5-8D9E-FA1B40ABCE98}" type="parTrans" cxnId="{ACE21C54-7B74-4090-A9B8-848A7C507559}">
      <dgm:prSet/>
      <dgm:spPr/>
      <dgm:t>
        <a:bodyPr/>
        <a:lstStyle/>
        <a:p>
          <a:endParaRPr lang="en-US"/>
        </a:p>
      </dgm:t>
    </dgm:pt>
    <dgm:pt modelId="{A1B99534-FD74-4EC0-AC16-FFAC7CE07E53}" type="sibTrans" cxnId="{ACE21C54-7B74-4090-A9B8-848A7C507559}">
      <dgm:prSet/>
      <dgm:spPr/>
      <dgm:t>
        <a:bodyPr/>
        <a:lstStyle/>
        <a:p>
          <a:endParaRPr lang="en-US"/>
        </a:p>
      </dgm:t>
    </dgm:pt>
    <dgm:pt modelId="{866DB8D4-8ECB-4BAB-B213-79C65839F4DD}">
      <dgm:prSet/>
      <dgm:spPr/>
      <dgm:t>
        <a:bodyPr/>
        <a:lstStyle/>
        <a:p>
          <a:r>
            <a:rPr lang="en-US" dirty="0"/>
            <a:t>SECTION 15: Federal Certifications</a:t>
          </a:r>
        </a:p>
      </dgm:t>
    </dgm:pt>
    <dgm:pt modelId="{3B82BB3D-2512-4184-93AE-429DCE0C8996}" type="parTrans" cxnId="{2D718635-6377-4C31-A5E1-9A69BB6F794E}">
      <dgm:prSet/>
      <dgm:spPr/>
      <dgm:t>
        <a:bodyPr/>
        <a:lstStyle/>
        <a:p>
          <a:endParaRPr lang="en-US"/>
        </a:p>
      </dgm:t>
    </dgm:pt>
    <dgm:pt modelId="{AB4E8070-B479-47F1-91BB-EC0BE063995F}" type="sibTrans" cxnId="{2D718635-6377-4C31-A5E1-9A69BB6F794E}">
      <dgm:prSet/>
      <dgm:spPr/>
      <dgm:t>
        <a:bodyPr/>
        <a:lstStyle/>
        <a:p>
          <a:endParaRPr lang="en-US"/>
        </a:p>
      </dgm:t>
    </dgm:pt>
    <dgm:pt modelId="{643AD1F8-E0E1-4B03-B7B5-1ADC7F3895E9}" type="pres">
      <dgm:prSet presAssocID="{D71AF93C-E80A-420B-8F15-1465858E0A8F}" presName="diagram" presStyleCnt="0">
        <dgm:presLayoutVars>
          <dgm:dir/>
          <dgm:resizeHandles val="exact"/>
        </dgm:presLayoutVars>
      </dgm:prSet>
      <dgm:spPr/>
    </dgm:pt>
    <dgm:pt modelId="{0A08B0F3-A410-4024-8443-3C65BFEA7275}" type="pres">
      <dgm:prSet presAssocID="{25124F5C-868C-41BE-A4D3-94B57C1556DE}" presName="node" presStyleLbl="node1" presStyleIdx="0" presStyleCnt="15">
        <dgm:presLayoutVars>
          <dgm:bulletEnabled val="1"/>
        </dgm:presLayoutVars>
      </dgm:prSet>
      <dgm:spPr/>
    </dgm:pt>
    <dgm:pt modelId="{0D7244D2-CF98-4E65-9A69-EB87F03CE083}" type="pres">
      <dgm:prSet presAssocID="{0D6AB237-BD6A-4951-B325-0DF927E00539}" presName="sibTrans" presStyleCnt="0"/>
      <dgm:spPr/>
    </dgm:pt>
    <dgm:pt modelId="{5AD942AB-8815-4A37-9866-1A2AB7EB031B}" type="pres">
      <dgm:prSet presAssocID="{3880107B-92F3-4062-B76C-33E758346111}" presName="node" presStyleLbl="node1" presStyleIdx="1" presStyleCnt="15">
        <dgm:presLayoutVars>
          <dgm:bulletEnabled val="1"/>
        </dgm:presLayoutVars>
      </dgm:prSet>
      <dgm:spPr/>
    </dgm:pt>
    <dgm:pt modelId="{9755BEA6-9422-4E3D-BEE7-1493F8E49DDC}" type="pres">
      <dgm:prSet presAssocID="{8927F93A-5B2B-408F-96AC-21FA36377529}" presName="sibTrans" presStyleCnt="0"/>
      <dgm:spPr/>
    </dgm:pt>
    <dgm:pt modelId="{E24D48D9-B24E-4976-BECB-C5905F0E2403}" type="pres">
      <dgm:prSet presAssocID="{ADBE1778-D374-4EF5-B1FE-20C5522D4034}" presName="node" presStyleLbl="node1" presStyleIdx="2" presStyleCnt="15">
        <dgm:presLayoutVars>
          <dgm:bulletEnabled val="1"/>
        </dgm:presLayoutVars>
      </dgm:prSet>
      <dgm:spPr/>
    </dgm:pt>
    <dgm:pt modelId="{7551E93D-363E-4A25-9F9E-F35C1D1F58B4}" type="pres">
      <dgm:prSet presAssocID="{EB646F46-EEB1-4523-A6A1-7C1AA340D04C}" presName="sibTrans" presStyleCnt="0"/>
      <dgm:spPr/>
    </dgm:pt>
    <dgm:pt modelId="{A19C393B-7560-47BD-AAAD-BC2C0D9087C0}" type="pres">
      <dgm:prSet presAssocID="{25D9EFC0-A73A-4154-A425-6DEB04A038D2}" presName="node" presStyleLbl="node1" presStyleIdx="3" presStyleCnt="15">
        <dgm:presLayoutVars>
          <dgm:bulletEnabled val="1"/>
        </dgm:presLayoutVars>
      </dgm:prSet>
      <dgm:spPr/>
    </dgm:pt>
    <dgm:pt modelId="{57F0AFAD-7EBF-4AD2-BFC1-F36FE4DC6281}" type="pres">
      <dgm:prSet presAssocID="{5F43E995-0308-4755-B709-14C8FCC33472}" presName="sibTrans" presStyleCnt="0"/>
      <dgm:spPr/>
    </dgm:pt>
    <dgm:pt modelId="{655A8F11-E377-429D-9606-9323F7FA4289}" type="pres">
      <dgm:prSet presAssocID="{AB5BF694-A813-4AEE-BA7E-B5EAB91D2A68}" presName="node" presStyleLbl="node1" presStyleIdx="4" presStyleCnt="15">
        <dgm:presLayoutVars>
          <dgm:bulletEnabled val="1"/>
        </dgm:presLayoutVars>
      </dgm:prSet>
      <dgm:spPr/>
    </dgm:pt>
    <dgm:pt modelId="{D9E25D38-56EF-49C9-B049-EE89AA44C1F7}" type="pres">
      <dgm:prSet presAssocID="{13FCE82C-C5DB-4B9A-9645-CCD4D300B8BE}" presName="sibTrans" presStyleCnt="0"/>
      <dgm:spPr/>
    </dgm:pt>
    <dgm:pt modelId="{F657DC2B-AC81-47C0-BAE3-710F7812236C}" type="pres">
      <dgm:prSet presAssocID="{52B68E80-8B27-4C6E-884D-C648B915A8FC}" presName="node" presStyleLbl="node1" presStyleIdx="5" presStyleCnt="15">
        <dgm:presLayoutVars>
          <dgm:bulletEnabled val="1"/>
        </dgm:presLayoutVars>
      </dgm:prSet>
      <dgm:spPr/>
    </dgm:pt>
    <dgm:pt modelId="{41171471-4E1D-4D57-B2C3-08564D86AD89}" type="pres">
      <dgm:prSet presAssocID="{23CADE2B-FF41-4DC6-940C-D911175AD531}" presName="sibTrans" presStyleCnt="0"/>
      <dgm:spPr/>
    </dgm:pt>
    <dgm:pt modelId="{196E99B0-4CE0-4CC7-B2A9-40AEDDB0ED5D}" type="pres">
      <dgm:prSet presAssocID="{BF278DFB-DAF6-4B8E-9E2B-00144AA2C1DD}" presName="node" presStyleLbl="node1" presStyleIdx="6" presStyleCnt="15">
        <dgm:presLayoutVars>
          <dgm:bulletEnabled val="1"/>
        </dgm:presLayoutVars>
      </dgm:prSet>
      <dgm:spPr/>
    </dgm:pt>
    <dgm:pt modelId="{AEB2F0E6-4D0E-43E3-9DA1-01C6B2FEA65A}" type="pres">
      <dgm:prSet presAssocID="{99728784-D15A-4DF7-8E41-CE46A505DECE}" presName="sibTrans" presStyleCnt="0"/>
      <dgm:spPr/>
    </dgm:pt>
    <dgm:pt modelId="{3D57B6B9-8439-4EA3-8241-DB8C3D64BC59}" type="pres">
      <dgm:prSet presAssocID="{573DA462-7ECB-4706-9595-83315DC65622}" presName="node" presStyleLbl="node1" presStyleIdx="7" presStyleCnt="15">
        <dgm:presLayoutVars>
          <dgm:bulletEnabled val="1"/>
        </dgm:presLayoutVars>
      </dgm:prSet>
      <dgm:spPr/>
    </dgm:pt>
    <dgm:pt modelId="{44EB92C1-5E7E-4686-AE96-88420C193C53}" type="pres">
      <dgm:prSet presAssocID="{0DF86F08-7C80-4E0D-981B-BC99DA9E9B80}" presName="sibTrans" presStyleCnt="0"/>
      <dgm:spPr/>
    </dgm:pt>
    <dgm:pt modelId="{46BE6B5E-F1F8-45CF-8CA9-15B854FFC2E0}" type="pres">
      <dgm:prSet presAssocID="{B2DAD5E1-2DFD-405F-931A-D038C7AB7B97}" presName="node" presStyleLbl="node1" presStyleIdx="8" presStyleCnt="15">
        <dgm:presLayoutVars>
          <dgm:bulletEnabled val="1"/>
        </dgm:presLayoutVars>
      </dgm:prSet>
      <dgm:spPr/>
    </dgm:pt>
    <dgm:pt modelId="{A74CDE7B-5751-4240-87F1-1FF5ADEB88F4}" type="pres">
      <dgm:prSet presAssocID="{9EF2FDF5-77E3-44C3-BDFB-AF374C0BDA5F}" presName="sibTrans" presStyleCnt="0"/>
      <dgm:spPr/>
    </dgm:pt>
    <dgm:pt modelId="{9C0BE6C5-79CA-4CDF-A751-020C00CEC8A2}" type="pres">
      <dgm:prSet presAssocID="{4EB257EB-3184-476A-8CCB-B1BAB76AF2C5}" presName="node" presStyleLbl="node1" presStyleIdx="9" presStyleCnt="15">
        <dgm:presLayoutVars>
          <dgm:bulletEnabled val="1"/>
        </dgm:presLayoutVars>
      </dgm:prSet>
      <dgm:spPr/>
    </dgm:pt>
    <dgm:pt modelId="{C933D8F6-29BF-4229-85BC-F3451A760ED0}" type="pres">
      <dgm:prSet presAssocID="{6D26190B-4F26-46EE-9F56-0EE75E4479CD}" presName="sibTrans" presStyleCnt="0"/>
      <dgm:spPr/>
    </dgm:pt>
    <dgm:pt modelId="{686E0FA0-B276-40A8-B5E8-B53F70207EA9}" type="pres">
      <dgm:prSet presAssocID="{5A7A1269-A449-4BC2-9977-62F8800EB283}" presName="node" presStyleLbl="node1" presStyleIdx="10" presStyleCnt="15">
        <dgm:presLayoutVars>
          <dgm:bulletEnabled val="1"/>
        </dgm:presLayoutVars>
      </dgm:prSet>
      <dgm:spPr/>
    </dgm:pt>
    <dgm:pt modelId="{D6BBD9CE-0BE5-4BEF-83EC-B8C0560517FB}" type="pres">
      <dgm:prSet presAssocID="{D9DE69CA-B12F-48F9-BBCF-119C4BA87492}" presName="sibTrans" presStyleCnt="0"/>
      <dgm:spPr/>
    </dgm:pt>
    <dgm:pt modelId="{0F87DE91-49D9-49F2-980A-606621FC78CD}" type="pres">
      <dgm:prSet presAssocID="{8F1768CF-E7CF-4E9D-9A75-546FBF7B2552}" presName="node" presStyleLbl="node1" presStyleIdx="11" presStyleCnt="15">
        <dgm:presLayoutVars>
          <dgm:bulletEnabled val="1"/>
        </dgm:presLayoutVars>
      </dgm:prSet>
      <dgm:spPr/>
    </dgm:pt>
    <dgm:pt modelId="{27543779-B066-4DDA-B5BE-E75443FD9FB4}" type="pres">
      <dgm:prSet presAssocID="{1B40BD68-0584-41DB-8506-FCD6DC26EE50}" presName="sibTrans" presStyleCnt="0"/>
      <dgm:spPr/>
    </dgm:pt>
    <dgm:pt modelId="{B1DA37CD-9670-49E9-B4E8-FAAE5FB7516A}" type="pres">
      <dgm:prSet presAssocID="{7366400C-A5E3-47A9-B27F-438BF2577EAF}" presName="node" presStyleLbl="node1" presStyleIdx="12" presStyleCnt="15">
        <dgm:presLayoutVars>
          <dgm:bulletEnabled val="1"/>
        </dgm:presLayoutVars>
      </dgm:prSet>
      <dgm:spPr/>
    </dgm:pt>
    <dgm:pt modelId="{054EA768-49F6-4F94-BD48-A708954AB979}" type="pres">
      <dgm:prSet presAssocID="{85D7FFAA-07B6-4E61-B0A2-F8A5F3925879}" presName="sibTrans" presStyleCnt="0"/>
      <dgm:spPr/>
    </dgm:pt>
    <dgm:pt modelId="{D75868EB-6057-4ADC-899A-CECA17049F1B}" type="pres">
      <dgm:prSet presAssocID="{8CD97E97-98AC-4C58-8C57-F178DDB7CE93}" presName="node" presStyleLbl="node1" presStyleIdx="13" presStyleCnt="15">
        <dgm:presLayoutVars>
          <dgm:bulletEnabled val="1"/>
        </dgm:presLayoutVars>
      </dgm:prSet>
      <dgm:spPr/>
    </dgm:pt>
    <dgm:pt modelId="{C75508E4-6869-4D3D-9133-3D605705F214}" type="pres">
      <dgm:prSet presAssocID="{A1B99534-FD74-4EC0-AC16-FFAC7CE07E53}" presName="sibTrans" presStyleCnt="0"/>
      <dgm:spPr/>
    </dgm:pt>
    <dgm:pt modelId="{C831712C-F90C-489D-8621-64EA622DC267}" type="pres">
      <dgm:prSet presAssocID="{866DB8D4-8ECB-4BAB-B213-79C65839F4DD}" presName="node" presStyleLbl="node1" presStyleIdx="14" presStyleCnt="15">
        <dgm:presLayoutVars>
          <dgm:bulletEnabled val="1"/>
        </dgm:presLayoutVars>
      </dgm:prSet>
      <dgm:spPr/>
    </dgm:pt>
  </dgm:ptLst>
  <dgm:cxnLst>
    <dgm:cxn modelId="{9B8E4806-EEDA-4A74-A47B-F396B3CE1448}" type="presOf" srcId="{25D9EFC0-A73A-4154-A425-6DEB04A038D2}" destId="{A19C393B-7560-47BD-AAAD-BC2C0D9087C0}" srcOrd="0" destOrd="0" presId="urn:microsoft.com/office/officeart/2005/8/layout/default"/>
    <dgm:cxn modelId="{B51B3820-99D6-41FA-A41B-6753198119C3}" type="presOf" srcId="{B2DAD5E1-2DFD-405F-931A-D038C7AB7B97}" destId="{46BE6B5E-F1F8-45CF-8CA9-15B854FFC2E0}" srcOrd="0" destOrd="0" presId="urn:microsoft.com/office/officeart/2005/8/layout/default"/>
    <dgm:cxn modelId="{1A883C32-D5AC-42BF-B41C-B509A5250A50}" type="presOf" srcId="{AB5BF694-A813-4AEE-BA7E-B5EAB91D2A68}" destId="{655A8F11-E377-429D-9606-9323F7FA4289}" srcOrd="0" destOrd="0" presId="urn:microsoft.com/office/officeart/2005/8/layout/default"/>
    <dgm:cxn modelId="{62A07633-48E9-464E-965F-191D4B42BDFE}" srcId="{D71AF93C-E80A-420B-8F15-1465858E0A8F}" destId="{52B68E80-8B27-4C6E-884D-C648B915A8FC}" srcOrd="5" destOrd="0" parTransId="{01377726-3EA7-40DB-B224-D37D2213178D}" sibTransId="{23CADE2B-FF41-4DC6-940C-D911175AD531}"/>
    <dgm:cxn modelId="{2D718635-6377-4C31-A5E1-9A69BB6F794E}" srcId="{D71AF93C-E80A-420B-8F15-1465858E0A8F}" destId="{866DB8D4-8ECB-4BAB-B213-79C65839F4DD}" srcOrd="14" destOrd="0" parTransId="{3B82BB3D-2512-4184-93AE-429DCE0C8996}" sibTransId="{AB4E8070-B479-47F1-91BB-EC0BE063995F}"/>
    <dgm:cxn modelId="{B92AFA3F-BBFA-49B0-84B9-20526D020CE2}" type="presOf" srcId="{BF278DFB-DAF6-4B8E-9E2B-00144AA2C1DD}" destId="{196E99B0-4CE0-4CC7-B2A9-40AEDDB0ED5D}" srcOrd="0" destOrd="0" presId="urn:microsoft.com/office/officeart/2005/8/layout/default"/>
    <dgm:cxn modelId="{F8FF9944-BA62-44C9-B9DA-CA423B6AC550}" type="presOf" srcId="{7366400C-A5E3-47A9-B27F-438BF2577EAF}" destId="{B1DA37CD-9670-49E9-B4E8-FAAE5FB7516A}" srcOrd="0" destOrd="0" presId="urn:microsoft.com/office/officeart/2005/8/layout/default"/>
    <dgm:cxn modelId="{A519F067-71E5-4D49-A6C5-07C750456B06}" type="presOf" srcId="{5A7A1269-A449-4BC2-9977-62F8800EB283}" destId="{686E0FA0-B276-40A8-B5E8-B53F70207EA9}" srcOrd="0" destOrd="0" presId="urn:microsoft.com/office/officeart/2005/8/layout/default"/>
    <dgm:cxn modelId="{919EFF67-CD83-4321-B677-F8864AB7EB20}" type="presOf" srcId="{8CD97E97-98AC-4C58-8C57-F178DDB7CE93}" destId="{D75868EB-6057-4ADC-899A-CECA17049F1B}" srcOrd="0" destOrd="0" presId="urn:microsoft.com/office/officeart/2005/8/layout/default"/>
    <dgm:cxn modelId="{F85CF16C-4F7C-4255-B9CE-AE91EAFB59F9}" type="presOf" srcId="{866DB8D4-8ECB-4BAB-B213-79C65839F4DD}" destId="{C831712C-F90C-489D-8621-64EA622DC267}" srcOrd="0" destOrd="0" presId="urn:microsoft.com/office/officeart/2005/8/layout/default"/>
    <dgm:cxn modelId="{78421972-E520-4A53-B797-4CAF2C113AB5}" srcId="{D71AF93C-E80A-420B-8F15-1465858E0A8F}" destId="{573DA462-7ECB-4706-9595-83315DC65622}" srcOrd="7" destOrd="0" parTransId="{BB0F02D0-0A31-48A5-AA48-92349CA03567}" sibTransId="{0DF86F08-7C80-4E0D-981B-BC99DA9E9B80}"/>
    <dgm:cxn modelId="{ACE21C54-7B74-4090-A9B8-848A7C507559}" srcId="{D71AF93C-E80A-420B-8F15-1465858E0A8F}" destId="{8CD97E97-98AC-4C58-8C57-F178DDB7CE93}" srcOrd="13" destOrd="0" parTransId="{44CFDF97-BB6D-41A5-8D9E-FA1B40ABCE98}" sibTransId="{A1B99534-FD74-4EC0-AC16-FFAC7CE07E53}"/>
    <dgm:cxn modelId="{A8BEC256-5158-49C9-9358-2FEC63743A1F}" srcId="{D71AF93C-E80A-420B-8F15-1465858E0A8F}" destId="{ADBE1778-D374-4EF5-B1FE-20C5522D4034}" srcOrd="2" destOrd="0" parTransId="{8CC8F126-E4D5-48ED-847C-E37053F4743B}" sibTransId="{EB646F46-EEB1-4523-A6A1-7C1AA340D04C}"/>
    <dgm:cxn modelId="{0F8E6758-5F92-4E08-AED8-EEA301B38E12}" srcId="{D71AF93C-E80A-420B-8F15-1465858E0A8F}" destId="{8F1768CF-E7CF-4E9D-9A75-546FBF7B2552}" srcOrd="11" destOrd="0" parTransId="{BB821507-0A16-40CE-9707-0E7E07CD1C91}" sibTransId="{1B40BD68-0584-41DB-8506-FCD6DC26EE50}"/>
    <dgm:cxn modelId="{6A502486-6EA4-4680-BEE3-EF2C86FA98A8}" type="presOf" srcId="{4EB257EB-3184-476A-8CCB-B1BAB76AF2C5}" destId="{9C0BE6C5-79CA-4CDF-A751-020C00CEC8A2}" srcOrd="0" destOrd="0" presId="urn:microsoft.com/office/officeart/2005/8/layout/default"/>
    <dgm:cxn modelId="{2C10BD89-09ED-4C56-A312-0774B5CC6516}" srcId="{D71AF93C-E80A-420B-8F15-1465858E0A8F}" destId="{7366400C-A5E3-47A9-B27F-438BF2577EAF}" srcOrd="12" destOrd="0" parTransId="{0F137A56-9352-4831-9D5D-6BD0F9039C35}" sibTransId="{85D7FFAA-07B6-4E61-B0A2-F8A5F3925879}"/>
    <dgm:cxn modelId="{BB64948A-3415-4D82-B92A-DE4A62C0FAC6}" type="presOf" srcId="{52B68E80-8B27-4C6E-884D-C648B915A8FC}" destId="{F657DC2B-AC81-47C0-BAE3-710F7812236C}" srcOrd="0" destOrd="0" presId="urn:microsoft.com/office/officeart/2005/8/layout/default"/>
    <dgm:cxn modelId="{DAE2348E-16A5-44A8-94AF-0D4A075FBC2F}" type="presOf" srcId="{8F1768CF-E7CF-4E9D-9A75-546FBF7B2552}" destId="{0F87DE91-49D9-49F2-980A-606621FC78CD}" srcOrd="0" destOrd="0" presId="urn:microsoft.com/office/officeart/2005/8/layout/default"/>
    <dgm:cxn modelId="{7B75558E-0698-487A-8210-D348E043D7E2}" srcId="{D71AF93C-E80A-420B-8F15-1465858E0A8F}" destId="{3880107B-92F3-4062-B76C-33E758346111}" srcOrd="1" destOrd="0" parTransId="{C61DC3CC-8820-46F0-B535-12ECE2330565}" sibTransId="{8927F93A-5B2B-408F-96AC-21FA36377529}"/>
    <dgm:cxn modelId="{048F0D94-2427-46B7-8162-73884CB53D6E}" type="presOf" srcId="{573DA462-7ECB-4706-9595-83315DC65622}" destId="{3D57B6B9-8439-4EA3-8241-DB8C3D64BC59}" srcOrd="0" destOrd="0" presId="urn:microsoft.com/office/officeart/2005/8/layout/default"/>
    <dgm:cxn modelId="{4AF16F99-76A0-4CC7-B450-03B0BB909D82}" srcId="{D71AF93C-E80A-420B-8F15-1465858E0A8F}" destId="{4EB257EB-3184-476A-8CCB-B1BAB76AF2C5}" srcOrd="9" destOrd="0" parTransId="{78CB3E71-B8DC-437F-A12E-BF3CA626D23E}" sibTransId="{6D26190B-4F26-46EE-9F56-0EE75E4479CD}"/>
    <dgm:cxn modelId="{C15505A0-9EB3-40B3-9BA5-E23D9D7A56C7}" srcId="{D71AF93C-E80A-420B-8F15-1465858E0A8F}" destId="{5A7A1269-A449-4BC2-9977-62F8800EB283}" srcOrd="10" destOrd="0" parTransId="{9EFED7DA-3E01-4205-990E-92A8179FAC18}" sibTransId="{D9DE69CA-B12F-48F9-BBCF-119C4BA87492}"/>
    <dgm:cxn modelId="{185B65A3-69BE-4CEB-B602-D8F59C375E33}" type="presOf" srcId="{D71AF93C-E80A-420B-8F15-1465858E0A8F}" destId="{643AD1F8-E0E1-4B03-B7B5-1ADC7F3895E9}" srcOrd="0" destOrd="0" presId="urn:microsoft.com/office/officeart/2005/8/layout/default"/>
    <dgm:cxn modelId="{562055A8-5621-4712-9810-017DF10F5BF5}" type="presOf" srcId="{25124F5C-868C-41BE-A4D3-94B57C1556DE}" destId="{0A08B0F3-A410-4024-8443-3C65BFEA7275}" srcOrd="0" destOrd="0" presId="urn:microsoft.com/office/officeart/2005/8/layout/default"/>
    <dgm:cxn modelId="{903832AB-F559-4F2E-A371-7C12872BB759}" type="presOf" srcId="{ADBE1778-D374-4EF5-B1FE-20C5522D4034}" destId="{E24D48D9-B24E-4976-BECB-C5905F0E2403}" srcOrd="0" destOrd="0" presId="urn:microsoft.com/office/officeart/2005/8/layout/default"/>
    <dgm:cxn modelId="{0377F9B4-9CB0-4E42-AC33-B695E7E10F6F}" srcId="{D71AF93C-E80A-420B-8F15-1465858E0A8F}" destId="{B2DAD5E1-2DFD-405F-931A-D038C7AB7B97}" srcOrd="8" destOrd="0" parTransId="{24F951AF-3A1C-43B3-9003-AFBE55966C34}" sibTransId="{9EF2FDF5-77E3-44C3-BDFB-AF374C0BDA5F}"/>
    <dgm:cxn modelId="{FE4B81C3-BF2D-44D5-8791-AA81A0016A81}" srcId="{D71AF93C-E80A-420B-8F15-1465858E0A8F}" destId="{AB5BF694-A813-4AEE-BA7E-B5EAB91D2A68}" srcOrd="4" destOrd="0" parTransId="{E578405D-8128-4019-987A-68D5D661DF29}" sibTransId="{13FCE82C-C5DB-4B9A-9645-CCD4D300B8BE}"/>
    <dgm:cxn modelId="{7D406FC9-A764-4605-8EE5-7CA5D71608CC}" srcId="{D71AF93C-E80A-420B-8F15-1465858E0A8F}" destId="{BF278DFB-DAF6-4B8E-9E2B-00144AA2C1DD}" srcOrd="6" destOrd="0" parTransId="{7BE8BDE3-3739-4078-BD06-B20BB84D51FB}" sibTransId="{99728784-D15A-4DF7-8E41-CE46A505DECE}"/>
    <dgm:cxn modelId="{9F2B08D0-5786-499D-A78F-3774C969287B}" srcId="{D71AF93C-E80A-420B-8F15-1465858E0A8F}" destId="{25124F5C-868C-41BE-A4D3-94B57C1556DE}" srcOrd="0" destOrd="0" parTransId="{0656C3F9-7A8A-416B-ABF7-71CC848A8B3C}" sibTransId="{0D6AB237-BD6A-4951-B325-0DF927E00539}"/>
    <dgm:cxn modelId="{17F68BDF-71C8-4ABD-84C7-B65098BB4E09}" srcId="{D71AF93C-E80A-420B-8F15-1465858E0A8F}" destId="{25D9EFC0-A73A-4154-A425-6DEB04A038D2}" srcOrd="3" destOrd="0" parTransId="{1549B778-27FC-435D-9DAE-DECD97F38A8A}" sibTransId="{5F43E995-0308-4755-B709-14C8FCC33472}"/>
    <dgm:cxn modelId="{38F873F0-77C9-4A32-A3A7-16437352A704}" type="presOf" srcId="{3880107B-92F3-4062-B76C-33E758346111}" destId="{5AD942AB-8815-4A37-9866-1A2AB7EB031B}" srcOrd="0" destOrd="0" presId="urn:microsoft.com/office/officeart/2005/8/layout/default"/>
    <dgm:cxn modelId="{98D2ED9D-9B56-47FB-B994-0D467AEA9ECA}" type="presParOf" srcId="{643AD1F8-E0E1-4B03-B7B5-1ADC7F3895E9}" destId="{0A08B0F3-A410-4024-8443-3C65BFEA7275}" srcOrd="0" destOrd="0" presId="urn:microsoft.com/office/officeart/2005/8/layout/default"/>
    <dgm:cxn modelId="{FBB90164-8F69-44C8-8099-689024436114}" type="presParOf" srcId="{643AD1F8-E0E1-4B03-B7B5-1ADC7F3895E9}" destId="{0D7244D2-CF98-4E65-9A69-EB87F03CE083}" srcOrd="1" destOrd="0" presId="urn:microsoft.com/office/officeart/2005/8/layout/default"/>
    <dgm:cxn modelId="{5A2F4362-7A1F-4F7B-9A7A-B0D7F36CA03B}" type="presParOf" srcId="{643AD1F8-E0E1-4B03-B7B5-1ADC7F3895E9}" destId="{5AD942AB-8815-4A37-9866-1A2AB7EB031B}" srcOrd="2" destOrd="0" presId="urn:microsoft.com/office/officeart/2005/8/layout/default"/>
    <dgm:cxn modelId="{EB8EB002-BAA9-4AA2-A71A-D4E4064A1181}" type="presParOf" srcId="{643AD1F8-E0E1-4B03-B7B5-1ADC7F3895E9}" destId="{9755BEA6-9422-4E3D-BEE7-1493F8E49DDC}" srcOrd="3" destOrd="0" presId="urn:microsoft.com/office/officeart/2005/8/layout/default"/>
    <dgm:cxn modelId="{BBB058AC-05FF-4C60-A898-67ED22429E36}" type="presParOf" srcId="{643AD1F8-E0E1-4B03-B7B5-1ADC7F3895E9}" destId="{E24D48D9-B24E-4976-BECB-C5905F0E2403}" srcOrd="4" destOrd="0" presId="urn:microsoft.com/office/officeart/2005/8/layout/default"/>
    <dgm:cxn modelId="{BB80FD42-B77E-4FAA-A113-96A8A756EFE1}" type="presParOf" srcId="{643AD1F8-E0E1-4B03-B7B5-1ADC7F3895E9}" destId="{7551E93D-363E-4A25-9F9E-F35C1D1F58B4}" srcOrd="5" destOrd="0" presId="urn:microsoft.com/office/officeart/2005/8/layout/default"/>
    <dgm:cxn modelId="{56D285AE-F302-4A1C-95B0-3373589BDAE7}" type="presParOf" srcId="{643AD1F8-E0E1-4B03-B7B5-1ADC7F3895E9}" destId="{A19C393B-7560-47BD-AAAD-BC2C0D9087C0}" srcOrd="6" destOrd="0" presId="urn:microsoft.com/office/officeart/2005/8/layout/default"/>
    <dgm:cxn modelId="{BCE46CD7-7AD9-426C-825E-EEDEB9ED778A}" type="presParOf" srcId="{643AD1F8-E0E1-4B03-B7B5-1ADC7F3895E9}" destId="{57F0AFAD-7EBF-4AD2-BFC1-F36FE4DC6281}" srcOrd="7" destOrd="0" presId="urn:microsoft.com/office/officeart/2005/8/layout/default"/>
    <dgm:cxn modelId="{0CFA8026-49BD-43E6-A2AE-0E087B10FBF3}" type="presParOf" srcId="{643AD1F8-E0E1-4B03-B7B5-1ADC7F3895E9}" destId="{655A8F11-E377-429D-9606-9323F7FA4289}" srcOrd="8" destOrd="0" presId="urn:microsoft.com/office/officeart/2005/8/layout/default"/>
    <dgm:cxn modelId="{E3772B00-D6F2-4097-B7FD-8412A359422F}" type="presParOf" srcId="{643AD1F8-E0E1-4B03-B7B5-1ADC7F3895E9}" destId="{D9E25D38-56EF-49C9-B049-EE89AA44C1F7}" srcOrd="9" destOrd="0" presId="urn:microsoft.com/office/officeart/2005/8/layout/default"/>
    <dgm:cxn modelId="{44013F13-3AF6-4C60-9D6F-521ACBEC3416}" type="presParOf" srcId="{643AD1F8-E0E1-4B03-B7B5-1ADC7F3895E9}" destId="{F657DC2B-AC81-47C0-BAE3-710F7812236C}" srcOrd="10" destOrd="0" presId="urn:microsoft.com/office/officeart/2005/8/layout/default"/>
    <dgm:cxn modelId="{39C6562D-6B8A-4848-A5BE-A7B5AC9762BC}" type="presParOf" srcId="{643AD1F8-E0E1-4B03-B7B5-1ADC7F3895E9}" destId="{41171471-4E1D-4D57-B2C3-08564D86AD89}" srcOrd="11" destOrd="0" presId="urn:microsoft.com/office/officeart/2005/8/layout/default"/>
    <dgm:cxn modelId="{D2DA07AA-8A1D-4B8C-9D98-C8C00F3BCD08}" type="presParOf" srcId="{643AD1F8-E0E1-4B03-B7B5-1ADC7F3895E9}" destId="{196E99B0-4CE0-4CC7-B2A9-40AEDDB0ED5D}" srcOrd="12" destOrd="0" presId="urn:microsoft.com/office/officeart/2005/8/layout/default"/>
    <dgm:cxn modelId="{198958F6-3EF6-47BD-8FF1-B03B5DBF150D}" type="presParOf" srcId="{643AD1F8-E0E1-4B03-B7B5-1ADC7F3895E9}" destId="{AEB2F0E6-4D0E-43E3-9DA1-01C6B2FEA65A}" srcOrd="13" destOrd="0" presId="urn:microsoft.com/office/officeart/2005/8/layout/default"/>
    <dgm:cxn modelId="{66A96559-2598-4497-9171-A266BEC6565A}" type="presParOf" srcId="{643AD1F8-E0E1-4B03-B7B5-1ADC7F3895E9}" destId="{3D57B6B9-8439-4EA3-8241-DB8C3D64BC59}" srcOrd="14" destOrd="0" presId="urn:microsoft.com/office/officeart/2005/8/layout/default"/>
    <dgm:cxn modelId="{C701BE40-B368-4C9D-A613-B1D69CBE783A}" type="presParOf" srcId="{643AD1F8-E0E1-4B03-B7B5-1ADC7F3895E9}" destId="{44EB92C1-5E7E-4686-AE96-88420C193C53}" srcOrd="15" destOrd="0" presId="urn:microsoft.com/office/officeart/2005/8/layout/default"/>
    <dgm:cxn modelId="{AC344AA5-365D-4817-8F73-43FD411C6F3C}" type="presParOf" srcId="{643AD1F8-E0E1-4B03-B7B5-1ADC7F3895E9}" destId="{46BE6B5E-F1F8-45CF-8CA9-15B854FFC2E0}" srcOrd="16" destOrd="0" presId="urn:microsoft.com/office/officeart/2005/8/layout/default"/>
    <dgm:cxn modelId="{27881DC4-E201-4C1D-9A58-54035828DC52}" type="presParOf" srcId="{643AD1F8-E0E1-4B03-B7B5-1ADC7F3895E9}" destId="{A74CDE7B-5751-4240-87F1-1FF5ADEB88F4}" srcOrd="17" destOrd="0" presId="urn:microsoft.com/office/officeart/2005/8/layout/default"/>
    <dgm:cxn modelId="{DFA26FDC-4928-4ACE-AB52-CC0F15694D4D}" type="presParOf" srcId="{643AD1F8-E0E1-4B03-B7B5-1ADC7F3895E9}" destId="{9C0BE6C5-79CA-4CDF-A751-020C00CEC8A2}" srcOrd="18" destOrd="0" presId="urn:microsoft.com/office/officeart/2005/8/layout/default"/>
    <dgm:cxn modelId="{0831E744-21DB-4892-B56E-5E243A7F1181}" type="presParOf" srcId="{643AD1F8-E0E1-4B03-B7B5-1ADC7F3895E9}" destId="{C933D8F6-29BF-4229-85BC-F3451A760ED0}" srcOrd="19" destOrd="0" presId="urn:microsoft.com/office/officeart/2005/8/layout/default"/>
    <dgm:cxn modelId="{7CA40E02-7C4B-43CE-BBBE-F43B98378D03}" type="presParOf" srcId="{643AD1F8-E0E1-4B03-B7B5-1ADC7F3895E9}" destId="{686E0FA0-B276-40A8-B5E8-B53F70207EA9}" srcOrd="20" destOrd="0" presId="urn:microsoft.com/office/officeart/2005/8/layout/default"/>
    <dgm:cxn modelId="{2D8D0050-D10A-4D72-826E-085CF34B71AF}" type="presParOf" srcId="{643AD1F8-E0E1-4B03-B7B5-1ADC7F3895E9}" destId="{D6BBD9CE-0BE5-4BEF-83EC-B8C0560517FB}" srcOrd="21" destOrd="0" presId="urn:microsoft.com/office/officeart/2005/8/layout/default"/>
    <dgm:cxn modelId="{8CDC2217-0938-453F-B4B7-338C448D5EA7}" type="presParOf" srcId="{643AD1F8-E0E1-4B03-B7B5-1ADC7F3895E9}" destId="{0F87DE91-49D9-49F2-980A-606621FC78CD}" srcOrd="22" destOrd="0" presId="urn:microsoft.com/office/officeart/2005/8/layout/default"/>
    <dgm:cxn modelId="{BCA38AC7-B5BA-4D10-BED2-407D8F463197}" type="presParOf" srcId="{643AD1F8-E0E1-4B03-B7B5-1ADC7F3895E9}" destId="{27543779-B066-4DDA-B5BE-E75443FD9FB4}" srcOrd="23" destOrd="0" presId="urn:microsoft.com/office/officeart/2005/8/layout/default"/>
    <dgm:cxn modelId="{D2454429-3538-495A-A465-46A6B272FF67}" type="presParOf" srcId="{643AD1F8-E0E1-4B03-B7B5-1ADC7F3895E9}" destId="{B1DA37CD-9670-49E9-B4E8-FAAE5FB7516A}" srcOrd="24" destOrd="0" presId="urn:microsoft.com/office/officeart/2005/8/layout/default"/>
    <dgm:cxn modelId="{B2025278-26C0-4C30-9A4E-249F894CE210}" type="presParOf" srcId="{643AD1F8-E0E1-4B03-B7B5-1ADC7F3895E9}" destId="{054EA768-49F6-4F94-BD48-A708954AB979}" srcOrd="25" destOrd="0" presId="urn:microsoft.com/office/officeart/2005/8/layout/default"/>
    <dgm:cxn modelId="{4295A398-1D2D-4C73-9ED6-1AC03B5E0A46}" type="presParOf" srcId="{643AD1F8-E0E1-4B03-B7B5-1ADC7F3895E9}" destId="{D75868EB-6057-4ADC-899A-CECA17049F1B}" srcOrd="26" destOrd="0" presId="urn:microsoft.com/office/officeart/2005/8/layout/default"/>
    <dgm:cxn modelId="{36C114A9-7511-47A4-A33B-C682E0FB45B6}" type="presParOf" srcId="{643AD1F8-E0E1-4B03-B7B5-1ADC7F3895E9}" destId="{C75508E4-6869-4D3D-9133-3D605705F214}" srcOrd="27" destOrd="0" presId="urn:microsoft.com/office/officeart/2005/8/layout/default"/>
    <dgm:cxn modelId="{DD9C36FE-B2C1-44F5-8045-002E32682F21}" type="presParOf" srcId="{643AD1F8-E0E1-4B03-B7B5-1ADC7F3895E9}" destId="{C831712C-F90C-489D-8621-64EA622DC267}"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F08B22-C1BA-42E2-9726-537345482570}" type="doc">
      <dgm:prSet loTypeId="urn:microsoft.com/office/officeart/2017/3/layout/HorizontalPathTimeline" loCatId="process" qsTypeId="urn:microsoft.com/office/officeart/2005/8/quickstyle/simple1" qsCatId="simple" csTypeId="urn:microsoft.com/office/officeart/2005/8/colors/accent2_2" csCatId="accent2" phldr="1"/>
      <dgm:spPr/>
      <dgm:t>
        <a:bodyPr/>
        <a:lstStyle/>
        <a:p>
          <a:endParaRPr lang="en-US"/>
        </a:p>
      </dgm:t>
    </dgm:pt>
    <dgm:pt modelId="{DE01041A-4073-4736-9E14-304446622C09}">
      <dgm:prSet/>
      <dgm:spPr/>
      <dgm:t>
        <a:bodyPr/>
        <a:lstStyle/>
        <a:p>
          <a:pPr>
            <a:defRPr b="1"/>
          </a:pPr>
          <a:r>
            <a:rPr lang="en-US" dirty="0"/>
            <a:t> Feb 8</a:t>
          </a:r>
        </a:p>
      </dgm:t>
    </dgm:pt>
    <dgm:pt modelId="{A404B89C-E2FA-427F-880F-B52F595F63FF}" type="parTrans" cxnId="{21974026-E94B-4AB6-A8D9-BF41EA6A0C53}">
      <dgm:prSet/>
      <dgm:spPr/>
      <dgm:t>
        <a:bodyPr/>
        <a:lstStyle/>
        <a:p>
          <a:endParaRPr lang="en-US"/>
        </a:p>
      </dgm:t>
    </dgm:pt>
    <dgm:pt modelId="{2CE56D7C-1944-4521-8863-D289CBD73957}" type="sibTrans" cxnId="{21974026-E94B-4AB6-A8D9-BF41EA6A0C53}">
      <dgm:prSet/>
      <dgm:spPr/>
      <dgm:t>
        <a:bodyPr/>
        <a:lstStyle/>
        <a:p>
          <a:endParaRPr lang="en-US"/>
        </a:p>
      </dgm:t>
    </dgm:pt>
    <dgm:pt modelId="{DD8EED36-B590-4AAD-B3E3-B1ABD1DABB9B}">
      <dgm:prSet/>
      <dgm:spPr/>
      <dgm:t>
        <a:bodyPr/>
        <a:lstStyle/>
        <a:p>
          <a:r>
            <a:rPr lang="en-US" dirty="0"/>
            <a:t>Kickoff! Presentation on State Plan framework, why you should care, and announce opportunities to get involved</a:t>
          </a:r>
        </a:p>
      </dgm:t>
    </dgm:pt>
    <dgm:pt modelId="{87F5275B-7939-45C6-AB26-A53224AE1A03}" type="parTrans" cxnId="{DD5CEABD-99F1-4458-9AB2-3887E0EC564F}">
      <dgm:prSet/>
      <dgm:spPr/>
      <dgm:t>
        <a:bodyPr/>
        <a:lstStyle/>
        <a:p>
          <a:endParaRPr lang="en-US"/>
        </a:p>
      </dgm:t>
    </dgm:pt>
    <dgm:pt modelId="{064FC5B0-1739-476E-8C66-BB82AF094FCE}" type="sibTrans" cxnId="{DD5CEABD-99F1-4458-9AB2-3887E0EC564F}">
      <dgm:prSet/>
      <dgm:spPr/>
      <dgm:t>
        <a:bodyPr/>
        <a:lstStyle/>
        <a:p>
          <a:endParaRPr lang="en-US"/>
        </a:p>
      </dgm:t>
    </dgm:pt>
    <dgm:pt modelId="{7DC21CC6-8BA8-4CE5-8018-14348F75E03C}">
      <dgm:prSet/>
      <dgm:spPr/>
      <dgm:t>
        <a:bodyPr/>
        <a:lstStyle/>
        <a:p>
          <a:pPr>
            <a:defRPr b="1"/>
          </a:pPr>
          <a:r>
            <a:rPr lang="en-US" dirty="0"/>
            <a:t>June 1</a:t>
          </a:r>
        </a:p>
      </dgm:t>
    </dgm:pt>
    <dgm:pt modelId="{083A5F20-742F-405E-82A4-5C76D23F4B14}" type="parTrans" cxnId="{A25DAA5A-130A-41EC-9BD8-778074E0701A}">
      <dgm:prSet/>
      <dgm:spPr/>
      <dgm:t>
        <a:bodyPr/>
        <a:lstStyle/>
        <a:p>
          <a:endParaRPr lang="en-US"/>
        </a:p>
      </dgm:t>
    </dgm:pt>
    <dgm:pt modelId="{BF33F1F6-144B-45A0-83C0-C5642F32A029}" type="sibTrans" cxnId="{A25DAA5A-130A-41EC-9BD8-778074E0701A}">
      <dgm:prSet/>
      <dgm:spPr/>
      <dgm:t>
        <a:bodyPr/>
        <a:lstStyle/>
        <a:p>
          <a:endParaRPr lang="en-US"/>
        </a:p>
      </dgm:t>
    </dgm:pt>
    <dgm:pt modelId="{41953D4E-5139-4855-8337-B48689600067}">
      <dgm:prSet/>
      <dgm:spPr/>
      <dgm:t>
        <a:bodyPr/>
        <a:lstStyle/>
        <a:p>
          <a:r>
            <a:rPr lang="en-US" dirty="0"/>
            <a:t>Deadline for comments/feedback on initial draft.</a:t>
          </a:r>
        </a:p>
      </dgm:t>
    </dgm:pt>
    <dgm:pt modelId="{08E40FE0-005C-4EC0-99BD-36B0921FF436}" type="parTrans" cxnId="{F9D80EC6-44A2-483E-B447-B2455718F99D}">
      <dgm:prSet/>
      <dgm:spPr/>
      <dgm:t>
        <a:bodyPr/>
        <a:lstStyle/>
        <a:p>
          <a:endParaRPr lang="en-US"/>
        </a:p>
      </dgm:t>
    </dgm:pt>
    <dgm:pt modelId="{EC1F46AE-51DE-4ED9-A864-52FDF92782A2}" type="sibTrans" cxnId="{F9D80EC6-44A2-483E-B447-B2455718F99D}">
      <dgm:prSet/>
      <dgm:spPr/>
      <dgm:t>
        <a:bodyPr/>
        <a:lstStyle/>
        <a:p>
          <a:endParaRPr lang="en-US"/>
        </a:p>
      </dgm:t>
    </dgm:pt>
    <dgm:pt modelId="{CC9DF385-28DA-446F-8D0A-2D28B5586221}">
      <dgm:prSet/>
      <dgm:spPr/>
      <dgm:t>
        <a:bodyPr/>
        <a:lstStyle/>
        <a:p>
          <a:pPr>
            <a:defRPr b="1"/>
          </a:pPr>
          <a:r>
            <a:rPr lang="en-US" dirty="0"/>
            <a:t>Mid-June</a:t>
          </a:r>
        </a:p>
      </dgm:t>
    </dgm:pt>
    <dgm:pt modelId="{C5F9163E-C978-4035-8B0F-C3CDD9056468}" type="parTrans" cxnId="{2D419085-400D-4279-89C2-98B93044BFA2}">
      <dgm:prSet/>
      <dgm:spPr/>
      <dgm:t>
        <a:bodyPr/>
        <a:lstStyle/>
        <a:p>
          <a:endParaRPr lang="en-US"/>
        </a:p>
      </dgm:t>
    </dgm:pt>
    <dgm:pt modelId="{7868DF93-8257-472E-86AC-9745D220BF89}" type="sibTrans" cxnId="{2D419085-400D-4279-89C2-98B93044BFA2}">
      <dgm:prSet/>
      <dgm:spPr/>
      <dgm:t>
        <a:bodyPr/>
        <a:lstStyle/>
        <a:p>
          <a:endParaRPr lang="en-US"/>
        </a:p>
      </dgm:t>
    </dgm:pt>
    <dgm:pt modelId="{64E371AB-6B82-4273-BE22-1A4A298E0015}">
      <dgm:prSet/>
      <dgm:spPr/>
      <dgm:t>
        <a:bodyPr/>
        <a:lstStyle/>
        <a:p>
          <a:r>
            <a:rPr lang="en-US" dirty="0"/>
            <a:t>Post final draft of State Plan on DCF’s website and announce public/legislative hearing opportunity in July.</a:t>
          </a:r>
        </a:p>
      </dgm:t>
    </dgm:pt>
    <dgm:pt modelId="{0A900DF7-E041-42D6-8769-6DB1BF27B477}" type="parTrans" cxnId="{EB017A83-117B-4CC8-AA71-6AF38D46BFFE}">
      <dgm:prSet/>
      <dgm:spPr/>
      <dgm:t>
        <a:bodyPr/>
        <a:lstStyle/>
        <a:p>
          <a:endParaRPr lang="en-US"/>
        </a:p>
      </dgm:t>
    </dgm:pt>
    <dgm:pt modelId="{701C3C87-9FE3-48A1-AEC6-AA05B8428501}" type="sibTrans" cxnId="{EB017A83-117B-4CC8-AA71-6AF38D46BFFE}">
      <dgm:prSet/>
      <dgm:spPr/>
      <dgm:t>
        <a:bodyPr/>
        <a:lstStyle/>
        <a:p>
          <a:endParaRPr lang="en-US"/>
        </a:p>
      </dgm:t>
    </dgm:pt>
    <dgm:pt modelId="{9EDFFACC-6C26-47E0-9F6E-7CBD87969EF6}">
      <dgm:prSet/>
      <dgm:spPr/>
      <dgm:t>
        <a:bodyPr/>
        <a:lstStyle/>
        <a:p>
          <a:pPr>
            <a:defRPr b="1"/>
          </a:pPr>
          <a:r>
            <a:rPr lang="en-US" dirty="0"/>
            <a:t>July 14</a:t>
          </a:r>
        </a:p>
      </dgm:t>
    </dgm:pt>
    <dgm:pt modelId="{2794799B-5AAC-4B13-91CE-94FBD97C2F73}" type="parTrans" cxnId="{3E08D792-209D-4523-9790-9711C5E62A95}">
      <dgm:prSet/>
      <dgm:spPr/>
      <dgm:t>
        <a:bodyPr/>
        <a:lstStyle/>
        <a:p>
          <a:endParaRPr lang="en-US"/>
        </a:p>
      </dgm:t>
    </dgm:pt>
    <dgm:pt modelId="{2F65F816-CC33-46CE-8631-D2A79C22A7FE}" type="sibTrans" cxnId="{3E08D792-209D-4523-9790-9711C5E62A95}">
      <dgm:prSet/>
      <dgm:spPr/>
      <dgm:t>
        <a:bodyPr/>
        <a:lstStyle/>
        <a:p>
          <a:endParaRPr lang="en-US"/>
        </a:p>
      </dgm:t>
    </dgm:pt>
    <dgm:pt modelId="{CD907C93-C854-454A-9373-9902B748C371}">
      <dgm:prSet/>
      <dgm:spPr/>
      <dgm:t>
        <a:bodyPr/>
        <a:lstStyle/>
        <a:p>
          <a:r>
            <a:rPr lang="en-US" dirty="0"/>
            <a:t>Hold public/legislative hearing on the State Plan; incorporate any new feedback, as applicable.</a:t>
          </a:r>
        </a:p>
      </dgm:t>
    </dgm:pt>
    <dgm:pt modelId="{D8676FE5-B8FA-42C5-81A2-44D8F55C4AD7}" type="parTrans" cxnId="{1468DD4C-FD06-4A8C-A17B-3832D03C919D}">
      <dgm:prSet/>
      <dgm:spPr/>
      <dgm:t>
        <a:bodyPr/>
        <a:lstStyle/>
        <a:p>
          <a:endParaRPr lang="en-US"/>
        </a:p>
      </dgm:t>
    </dgm:pt>
    <dgm:pt modelId="{96E5A94C-F31A-47B6-8656-B3703FDD0524}" type="sibTrans" cxnId="{1468DD4C-FD06-4A8C-A17B-3832D03C919D}">
      <dgm:prSet/>
      <dgm:spPr/>
      <dgm:t>
        <a:bodyPr/>
        <a:lstStyle/>
        <a:p>
          <a:endParaRPr lang="en-US"/>
        </a:p>
      </dgm:t>
    </dgm:pt>
    <dgm:pt modelId="{5F51AD06-041D-42DC-A490-2D4B4AF46446}">
      <dgm:prSet/>
      <dgm:spPr/>
      <dgm:t>
        <a:bodyPr/>
        <a:lstStyle/>
        <a:p>
          <a:pPr>
            <a:defRPr b="1"/>
          </a:pPr>
          <a:r>
            <a:rPr lang="en-US" dirty="0"/>
            <a:t>Sept 1</a:t>
          </a:r>
        </a:p>
      </dgm:t>
    </dgm:pt>
    <dgm:pt modelId="{AEBDE3EA-3992-4A4A-A777-2EDD05F304A9}" type="parTrans" cxnId="{0A81DAA6-5083-4CE9-BBF2-ED3580F1BDAA}">
      <dgm:prSet/>
      <dgm:spPr/>
      <dgm:t>
        <a:bodyPr/>
        <a:lstStyle/>
        <a:p>
          <a:endParaRPr lang="en-US"/>
        </a:p>
      </dgm:t>
    </dgm:pt>
    <dgm:pt modelId="{A9A520FA-5724-4B2B-B570-046D10C16EFE}" type="sibTrans" cxnId="{0A81DAA6-5083-4CE9-BBF2-ED3580F1BDAA}">
      <dgm:prSet/>
      <dgm:spPr/>
      <dgm:t>
        <a:bodyPr/>
        <a:lstStyle/>
        <a:p>
          <a:endParaRPr lang="en-US"/>
        </a:p>
      </dgm:t>
    </dgm:pt>
    <dgm:pt modelId="{1656B0EC-5334-4630-9B10-1816DB48EA40}">
      <dgm:prSet/>
      <dgm:spPr/>
      <dgm:t>
        <a:bodyPr/>
        <a:lstStyle/>
        <a:p>
          <a:r>
            <a:rPr lang="en-US"/>
            <a:t>State Plan due to OCS</a:t>
          </a:r>
        </a:p>
      </dgm:t>
    </dgm:pt>
    <dgm:pt modelId="{07D49084-7798-437B-86D0-4031363A0C04}" type="sibTrans" cxnId="{C27ACB7F-6C5C-4CEB-AA97-45DF0463AEF1}">
      <dgm:prSet/>
      <dgm:spPr/>
      <dgm:t>
        <a:bodyPr/>
        <a:lstStyle/>
        <a:p>
          <a:endParaRPr lang="en-US"/>
        </a:p>
      </dgm:t>
    </dgm:pt>
    <dgm:pt modelId="{771193F8-C55E-40B5-B7E0-8A2BCFCCE8BD}" type="parTrans" cxnId="{C27ACB7F-6C5C-4CEB-AA97-45DF0463AEF1}">
      <dgm:prSet/>
      <dgm:spPr/>
      <dgm:t>
        <a:bodyPr/>
        <a:lstStyle/>
        <a:p>
          <a:endParaRPr lang="en-US"/>
        </a:p>
      </dgm:t>
    </dgm:pt>
    <dgm:pt modelId="{D0390E58-1FE2-4878-8000-BE554F0A0BAC}">
      <dgm:prSet/>
      <dgm:spPr/>
      <dgm:t>
        <a:bodyPr/>
        <a:lstStyle/>
        <a:p>
          <a:pPr>
            <a:defRPr b="1"/>
          </a:pPr>
          <a:r>
            <a:rPr lang="en-US"/>
            <a:t>Feb–Apr</a:t>
          </a:r>
          <a:endParaRPr lang="en-US" dirty="0"/>
        </a:p>
      </dgm:t>
    </dgm:pt>
    <dgm:pt modelId="{6650D402-1B7C-4FB6-831B-5237E23AC6A6}" type="parTrans" cxnId="{50427369-7459-4F6D-B13E-E47099D76871}">
      <dgm:prSet/>
      <dgm:spPr/>
      <dgm:t>
        <a:bodyPr/>
        <a:lstStyle/>
        <a:p>
          <a:endParaRPr lang="en-US"/>
        </a:p>
      </dgm:t>
    </dgm:pt>
    <dgm:pt modelId="{8A9C5145-E15B-4AD0-9D8B-7DA458E549B7}" type="sibTrans" cxnId="{50427369-7459-4F6D-B13E-E47099D76871}">
      <dgm:prSet/>
      <dgm:spPr/>
      <dgm:t>
        <a:bodyPr/>
        <a:lstStyle/>
        <a:p>
          <a:endParaRPr lang="en-US"/>
        </a:p>
      </dgm:t>
    </dgm:pt>
    <dgm:pt modelId="{CE28361F-78D4-42C8-86F0-F48172846D24}">
      <dgm:prSet/>
      <dgm:spPr/>
      <dgm:t>
        <a:bodyPr/>
        <a:lstStyle/>
        <a:p>
          <a:r>
            <a:rPr lang="en-US" dirty="0"/>
            <a:t>DCF will draft initial plan, “open door” for input from agencies</a:t>
          </a:r>
        </a:p>
      </dgm:t>
    </dgm:pt>
    <dgm:pt modelId="{1FC3ADC9-7A8D-4F32-8814-D823C438EE19}" type="parTrans" cxnId="{D96B4CD2-B649-4B3A-B093-1DCAE67E707D}">
      <dgm:prSet/>
      <dgm:spPr/>
      <dgm:t>
        <a:bodyPr/>
        <a:lstStyle/>
        <a:p>
          <a:endParaRPr lang="en-US"/>
        </a:p>
      </dgm:t>
    </dgm:pt>
    <dgm:pt modelId="{C18F5617-AAF1-4B32-AC83-A933FFA47813}" type="sibTrans" cxnId="{D96B4CD2-B649-4B3A-B093-1DCAE67E707D}">
      <dgm:prSet/>
      <dgm:spPr/>
      <dgm:t>
        <a:bodyPr/>
        <a:lstStyle/>
        <a:p>
          <a:endParaRPr lang="en-US"/>
        </a:p>
      </dgm:t>
    </dgm:pt>
    <dgm:pt modelId="{380BE745-5F45-4CF3-BC06-F37CEA8806F8}">
      <dgm:prSet/>
      <dgm:spPr/>
      <dgm:t>
        <a:bodyPr/>
        <a:lstStyle/>
        <a:p>
          <a:pPr>
            <a:defRPr b="1"/>
          </a:pPr>
          <a:r>
            <a:rPr lang="en-US" dirty="0"/>
            <a:t>May 1</a:t>
          </a:r>
        </a:p>
      </dgm:t>
    </dgm:pt>
    <dgm:pt modelId="{35FC49E8-38EF-4A96-95E9-E8C02145C557}" type="parTrans" cxnId="{412AD313-7CB6-42CF-95EC-55380CAC2BA7}">
      <dgm:prSet/>
      <dgm:spPr/>
      <dgm:t>
        <a:bodyPr/>
        <a:lstStyle/>
        <a:p>
          <a:endParaRPr lang="en-US"/>
        </a:p>
      </dgm:t>
    </dgm:pt>
    <dgm:pt modelId="{34C17D1E-B095-4CBB-85C4-E11602E023A8}" type="sibTrans" cxnId="{412AD313-7CB6-42CF-95EC-55380CAC2BA7}">
      <dgm:prSet/>
      <dgm:spPr/>
      <dgm:t>
        <a:bodyPr/>
        <a:lstStyle/>
        <a:p>
          <a:endParaRPr lang="en-US"/>
        </a:p>
      </dgm:t>
    </dgm:pt>
    <dgm:pt modelId="{64876447-6469-45BC-AEA9-B1A2EDC36277}">
      <dgm:prSet/>
      <dgm:spPr/>
      <dgm:t>
        <a:bodyPr/>
        <a:lstStyle/>
        <a:p>
          <a:r>
            <a:rPr lang="en-US" dirty="0"/>
            <a:t>DCF will release first draft of State Plan for agency review and feedback.</a:t>
          </a:r>
        </a:p>
      </dgm:t>
    </dgm:pt>
    <dgm:pt modelId="{1C1DAB04-BD2A-4179-B7B5-47D6CB99A0A0}" type="parTrans" cxnId="{9EDE5A6F-F215-4F84-BFD1-66A2BC7BF02E}">
      <dgm:prSet/>
      <dgm:spPr/>
      <dgm:t>
        <a:bodyPr/>
        <a:lstStyle/>
        <a:p>
          <a:endParaRPr lang="en-US"/>
        </a:p>
      </dgm:t>
    </dgm:pt>
    <dgm:pt modelId="{D2EB73AD-80A7-4373-9FD4-939FD0DF94CB}" type="sibTrans" cxnId="{9EDE5A6F-F215-4F84-BFD1-66A2BC7BF02E}">
      <dgm:prSet/>
      <dgm:spPr/>
      <dgm:t>
        <a:bodyPr/>
        <a:lstStyle/>
        <a:p>
          <a:endParaRPr lang="en-US"/>
        </a:p>
      </dgm:t>
    </dgm:pt>
    <dgm:pt modelId="{0E0BC356-552D-4A0A-9645-88A877552C65}">
      <dgm:prSet/>
      <dgm:spPr/>
      <dgm:t>
        <a:bodyPr/>
        <a:lstStyle/>
        <a:p>
          <a:pPr>
            <a:defRPr b="1"/>
          </a:pPr>
          <a:r>
            <a:rPr lang="en-US" dirty="0"/>
            <a:t>TODAY </a:t>
          </a:r>
          <a:br>
            <a:rPr lang="en-US" dirty="0"/>
          </a:br>
          <a:r>
            <a:rPr lang="en-US" dirty="0"/>
            <a:t>May 3-4</a:t>
          </a:r>
        </a:p>
      </dgm:t>
    </dgm:pt>
    <dgm:pt modelId="{3CEE22C4-1EA0-4CFB-ACA0-0808D6DC9179}" type="parTrans" cxnId="{6E6C0850-CDAB-4847-B7AF-6907741A6B01}">
      <dgm:prSet/>
      <dgm:spPr/>
      <dgm:t>
        <a:bodyPr/>
        <a:lstStyle/>
        <a:p>
          <a:endParaRPr lang="en-US"/>
        </a:p>
      </dgm:t>
    </dgm:pt>
    <dgm:pt modelId="{CE92BB2D-5BF4-49DB-AAE6-1D8D5EA78C03}" type="sibTrans" cxnId="{6E6C0850-CDAB-4847-B7AF-6907741A6B01}">
      <dgm:prSet/>
      <dgm:spPr/>
      <dgm:t>
        <a:bodyPr/>
        <a:lstStyle/>
        <a:p>
          <a:endParaRPr lang="en-US"/>
        </a:p>
      </dgm:t>
    </dgm:pt>
    <dgm:pt modelId="{73F2F311-FA44-4EFD-97BE-534BDD84109D}">
      <dgm:prSet/>
      <dgm:spPr/>
      <dgm:t>
        <a:bodyPr/>
        <a:lstStyle/>
        <a:p>
          <a:r>
            <a:rPr lang="en-US" dirty="0"/>
            <a:t>DCF to host a State Plan roundtable at the WISCAP Annual Conference to review and workshop the draft State Plan.</a:t>
          </a:r>
        </a:p>
      </dgm:t>
    </dgm:pt>
    <dgm:pt modelId="{1E604D5C-2533-4E3F-B2B7-FF1F3A245757}" type="parTrans" cxnId="{BA26C6AC-5873-4F5C-AB24-242B5FA38332}">
      <dgm:prSet/>
      <dgm:spPr/>
      <dgm:t>
        <a:bodyPr/>
        <a:lstStyle/>
        <a:p>
          <a:endParaRPr lang="en-US"/>
        </a:p>
      </dgm:t>
    </dgm:pt>
    <dgm:pt modelId="{3C4D88F3-CDA6-4670-B495-5DF501E837B5}" type="sibTrans" cxnId="{BA26C6AC-5873-4F5C-AB24-242B5FA38332}">
      <dgm:prSet/>
      <dgm:spPr/>
      <dgm:t>
        <a:bodyPr/>
        <a:lstStyle/>
        <a:p>
          <a:endParaRPr lang="en-US"/>
        </a:p>
      </dgm:t>
    </dgm:pt>
    <dgm:pt modelId="{2CBF90D5-D8B6-45BA-8A29-F473BD01A207}">
      <dgm:prSet/>
      <dgm:spPr/>
      <dgm:t>
        <a:bodyPr/>
        <a:lstStyle/>
        <a:p>
          <a:pPr>
            <a:defRPr b="1"/>
          </a:pPr>
          <a:r>
            <a:rPr lang="en-US" dirty="0"/>
            <a:t>Aug 1</a:t>
          </a:r>
        </a:p>
      </dgm:t>
    </dgm:pt>
    <dgm:pt modelId="{A29D5CBC-9971-4ABD-A320-D8499710CC0D}" type="parTrans" cxnId="{D2A5F6C8-B94F-4F8F-BEA3-6CFBD99B4158}">
      <dgm:prSet/>
      <dgm:spPr/>
      <dgm:t>
        <a:bodyPr/>
        <a:lstStyle/>
        <a:p>
          <a:endParaRPr lang="en-US"/>
        </a:p>
      </dgm:t>
    </dgm:pt>
    <dgm:pt modelId="{F1AA0F49-9A6C-48DC-AA4E-777C82E080E4}" type="sibTrans" cxnId="{D2A5F6C8-B94F-4F8F-BEA3-6CFBD99B4158}">
      <dgm:prSet/>
      <dgm:spPr/>
      <dgm:t>
        <a:bodyPr/>
        <a:lstStyle/>
        <a:p>
          <a:endParaRPr lang="en-US"/>
        </a:p>
      </dgm:t>
    </dgm:pt>
    <dgm:pt modelId="{2796F341-C6A0-4628-87ED-8D4B81F88543}">
      <dgm:prSet/>
      <dgm:spPr/>
      <dgm:t>
        <a:bodyPr/>
        <a:lstStyle/>
        <a:p>
          <a:r>
            <a:rPr lang="en-US" dirty="0"/>
            <a:t>Final iteration of the State Plan to be shared with the WISCAP board</a:t>
          </a:r>
        </a:p>
      </dgm:t>
    </dgm:pt>
    <dgm:pt modelId="{994FB0AC-0302-42AF-B44D-F21737D156A1}" type="parTrans" cxnId="{5401EBC9-3781-4A8F-AEF4-AEC934D438EB}">
      <dgm:prSet/>
      <dgm:spPr/>
      <dgm:t>
        <a:bodyPr/>
        <a:lstStyle/>
        <a:p>
          <a:endParaRPr lang="en-US"/>
        </a:p>
      </dgm:t>
    </dgm:pt>
    <dgm:pt modelId="{618541BA-136B-4A28-96D9-05D34469382D}" type="sibTrans" cxnId="{5401EBC9-3781-4A8F-AEF4-AEC934D438EB}">
      <dgm:prSet/>
      <dgm:spPr/>
      <dgm:t>
        <a:bodyPr/>
        <a:lstStyle/>
        <a:p>
          <a:endParaRPr lang="en-US"/>
        </a:p>
      </dgm:t>
    </dgm:pt>
    <dgm:pt modelId="{A5100EF4-849A-456B-8133-A5C5A40DB077}" type="pres">
      <dgm:prSet presAssocID="{89F08B22-C1BA-42E2-9726-537345482570}" presName="root" presStyleCnt="0">
        <dgm:presLayoutVars>
          <dgm:chMax/>
          <dgm:chPref/>
          <dgm:animLvl val="lvl"/>
        </dgm:presLayoutVars>
      </dgm:prSet>
      <dgm:spPr/>
    </dgm:pt>
    <dgm:pt modelId="{76ABE9A2-A701-4F7F-A296-C5126DF3E4A2}" type="pres">
      <dgm:prSet presAssocID="{89F08B22-C1BA-42E2-9726-537345482570}" presName="divider" presStyleLbl="node1" presStyleIdx="0" presStyleCnt="1"/>
      <dgm:spPr/>
    </dgm:pt>
    <dgm:pt modelId="{02AFD67E-E985-40C3-AC96-2A59D1E04818}" type="pres">
      <dgm:prSet presAssocID="{89F08B22-C1BA-42E2-9726-537345482570}" presName="nodes" presStyleCnt="0">
        <dgm:presLayoutVars>
          <dgm:chMax/>
          <dgm:chPref/>
          <dgm:animLvl val="lvl"/>
        </dgm:presLayoutVars>
      </dgm:prSet>
      <dgm:spPr/>
    </dgm:pt>
    <dgm:pt modelId="{F49979C8-FFA4-4284-A29E-EAA60349AAF1}" type="pres">
      <dgm:prSet presAssocID="{DE01041A-4073-4736-9E14-304446622C09}" presName="composite" presStyleCnt="0"/>
      <dgm:spPr/>
    </dgm:pt>
    <dgm:pt modelId="{7836B249-848D-447C-B5B6-B2E51255A650}" type="pres">
      <dgm:prSet presAssocID="{DE01041A-4073-4736-9E14-304446622C09}" presName="L1TextContainer" presStyleLbl="revTx" presStyleIdx="0" presStyleCnt="9" custLinFactNeighborX="-1896" custLinFactNeighborY="8650">
        <dgm:presLayoutVars>
          <dgm:chMax val="1"/>
          <dgm:chPref val="1"/>
          <dgm:bulletEnabled val="1"/>
        </dgm:presLayoutVars>
      </dgm:prSet>
      <dgm:spPr/>
    </dgm:pt>
    <dgm:pt modelId="{8D5AF1F0-5048-4221-B54D-817DAC6DFC2A}" type="pres">
      <dgm:prSet presAssocID="{DE01041A-4073-4736-9E14-304446622C09}" presName="L2TextContainerWrapper" presStyleCnt="0">
        <dgm:presLayoutVars>
          <dgm:chMax val="0"/>
          <dgm:chPref val="0"/>
          <dgm:bulletEnabled val="1"/>
        </dgm:presLayoutVars>
      </dgm:prSet>
      <dgm:spPr/>
    </dgm:pt>
    <dgm:pt modelId="{C445CDE4-0EC1-4DC6-BEB8-82ACA49BB032}" type="pres">
      <dgm:prSet presAssocID="{DE01041A-4073-4736-9E14-304446622C09}" presName="L2TextContainer" presStyleLbl="bgAccFollowNode1" presStyleIdx="0" presStyleCnt="9"/>
      <dgm:spPr/>
    </dgm:pt>
    <dgm:pt modelId="{4BDEDD03-B264-418E-9F7A-3C9943E73FEE}" type="pres">
      <dgm:prSet presAssocID="{DE01041A-4073-4736-9E14-304446622C09}" presName="FlexibleEmptyPlaceHolder" presStyleCnt="0"/>
      <dgm:spPr/>
    </dgm:pt>
    <dgm:pt modelId="{0F4DBFE8-FE91-4ACD-907F-B73BAD232F19}" type="pres">
      <dgm:prSet presAssocID="{DE01041A-4073-4736-9E14-304446622C09}" presName="ConnectLine" presStyleLbl="alignNode1" presStyleIdx="0"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F5ABD1D3-A2BE-471A-93AD-F5C0BB4A43C4}" type="pres">
      <dgm:prSet presAssocID="{DE01041A-4073-4736-9E14-304446622C09}" presName="ConnectorPoint" presStyleLbl="fgAcc1" presStyleIdx="0" presStyleCnt="9"/>
      <dgm:spPr>
        <a:solidFill>
          <a:schemeClr val="lt1">
            <a:alpha val="90000"/>
            <a:hueOff val="0"/>
            <a:satOff val="0"/>
            <a:lumOff val="0"/>
            <a:alphaOff val="0"/>
          </a:schemeClr>
        </a:solidFill>
        <a:ln w="12700" cap="flat" cmpd="sng" algn="ctr">
          <a:noFill/>
          <a:prstDash val="solid"/>
          <a:miter lim="800000"/>
        </a:ln>
        <a:effectLst/>
      </dgm:spPr>
    </dgm:pt>
    <dgm:pt modelId="{028B784D-66B3-46ED-B961-6D6FFDC7E810}" type="pres">
      <dgm:prSet presAssocID="{DE01041A-4073-4736-9E14-304446622C09}" presName="EmptyPlaceHolder" presStyleCnt="0"/>
      <dgm:spPr/>
    </dgm:pt>
    <dgm:pt modelId="{1E19AAFE-D6FB-4B7B-97CC-0E8ACFC3405B}" type="pres">
      <dgm:prSet presAssocID="{2CE56D7C-1944-4521-8863-D289CBD73957}" presName="spaceBetweenRectangles" presStyleCnt="0"/>
      <dgm:spPr/>
    </dgm:pt>
    <dgm:pt modelId="{DDEFCB53-BD45-485E-9648-F09729C284E0}" type="pres">
      <dgm:prSet presAssocID="{D0390E58-1FE2-4878-8000-BE554F0A0BAC}" presName="composite" presStyleCnt="0"/>
      <dgm:spPr/>
    </dgm:pt>
    <dgm:pt modelId="{A8D07003-0EA5-4471-B1E0-2BCAF4636CC4}" type="pres">
      <dgm:prSet presAssocID="{D0390E58-1FE2-4878-8000-BE554F0A0BAC}" presName="L1TextContainer" presStyleLbl="revTx" presStyleIdx="1" presStyleCnt="9">
        <dgm:presLayoutVars>
          <dgm:chMax val="1"/>
          <dgm:chPref val="1"/>
          <dgm:bulletEnabled val="1"/>
        </dgm:presLayoutVars>
      </dgm:prSet>
      <dgm:spPr/>
    </dgm:pt>
    <dgm:pt modelId="{70AFA306-9547-40AA-B392-3223F995912C}" type="pres">
      <dgm:prSet presAssocID="{D0390E58-1FE2-4878-8000-BE554F0A0BAC}" presName="L2TextContainerWrapper" presStyleCnt="0">
        <dgm:presLayoutVars>
          <dgm:chMax val="0"/>
          <dgm:chPref val="0"/>
          <dgm:bulletEnabled val="1"/>
        </dgm:presLayoutVars>
      </dgm:prSet>
      <dgm:spPr/>
    </dgm:pt>
    <dgm:pt modelId="{DD1D5590-48E3-4F1A-A278-3516C73D8FC8}" type="pres">
      <dgm:prSet presAssocID="{D0390E58-1FE2-4878-8000-BE554F0A0BAC}" presName="L2TextContainer" presStyleLbl="bgAccFollowNode1" presStyleIdx="1" presStyleCnt="9"/>
      <dgm:spPr/>
    </dgm:pt>
    <dgm:pt modelId="{59227ED7-6665-430B-8B89-C899E6EA561D}" type="pres">
      <dgm:prSet presAssocID="{D0390E58-1FE2-4878-8000-BE554F0A0BAC}" presName="FlexibleEmptyPlaceHolder" presStyleCnt="0"/>
      <dgm:spPr/>
    </dgm:pt>
    <dgm:pt modelId="{F0448391-D5C5-4DCC-8A0B-40D0C3C89AD6}" type="pres">
      <dgm:prSet presAssocID="{D0390E58-1FE2-4878-8000-BE554F0A0BAC}" presName="ConnectLine" presStyleLbl="alignNode1" presStyleIdx="1"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C05605E-D34C-4232-827B-DD634FD2379B}" type="pres">
      <dgm:prSet presAssocID="{D0390E58-1FE2-4878-8000-BE554F0A0BAC}" presName="ConnectorPoint"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C3AFE38E-0B13-41C3-9224-24FAEB6D3442}" type="pres">
      <dgm:prSet presAssocID="{D0390E58-1FE2-4878-8000-BE554F0A0BAC}" presName="EmptyPlaceHolder" presStyleCnt="0"/>
      <dgm:spPr/>
    </dgm:pt>
    <dgm:pt modelId="{AD8DB7B3-A166-42D1-AFEF-6728A0110E50}" type="pres">
      <dgm:prSet presAssocID="{8A9C5145-E15B-4AD0-9D8B-7DA458E549B7}" presName="spaceBetweenRectangles" presStyleCnt="0"/>
      <dgm:spPr/>
    </dgm:pt>
    <dgm:pt modelId="{E117AD50-EFD4-441F-B3F6-D645B3DD2D69}" type="pres">
      <dgm:prSet presAssocID="{380BE745-5F45-4CF3-BC06-F37CEA8806F8}" presName="composite" presStyleCnt="0"/>
      <dgm:spPr/>
    </dgm:pt>
    <dgm:pt modelId="{8A2B1ED9-1751-4568-86DF-4850362E4347}" type="pres">
      <dgm:prSet presAssocID="{380BE745-5F45-4CF3-BC06-F37CEA8806F8}" presName="L1TextContainer" presStyleLbl="revTx" presStyleIdx="2" presStyleCnt="9">
        <dgm:presLayoutVars>
          <dgm:chMax val="1"/>
          <dgm:chPref val="1"/>
          <dgm:bulletEnabled val="1"/>
        </dgm:presLayoutVars>
      </dgm:prSet>
      <dgm:spPr/>
    </dgm:pt>
    <dgm:pt modelId="{3C06CD55-6884-45EF-BD23-E7011CEF501F}" type="pres">
      <dgm:prSet presAssocID="{380BE745-5F45-4CF3-BC06-F37CEA8806F8}" presName="L2TextContainerWrapper" presStyleCnt="0">
        <dgm:presLayoutVars>
          <dgm:chMax val="0"/>
          <dgm:chPref val="0"/>
          <dgm:bulletEnabled val="1"/>
        </dgm:presLayoutVars>
      </dgm:prSet>
      <dgm:spPr/>
    </dgm:pt>
    <dgm:pt modelId="{7E84D2F7-BD55-43FD-BAAE-DA29F4A07401}" type="pres">
      <dgm:prSet presAssocID="{380BE745-5F45-4CF3-BC06-F37CEA8806F8}" presName="L2TextContainer" presStyleLbl="bgAccFollowNode1" presStyleIdx="2" presStyleCnt="9"/>
      <dgm:spPr/>
    </dgm:pt>
    <dgm:pt modelId="{AFDDC246-B853-45C7-924A-658863290AE1}" type="pres">
      <dgm:prSet presAssocID="{380BE745-5F45-4CF3-BC06-F37CEA8806F8}" presName="FlexibleEmptyPlaceHolder" presStyleCnt="0"/>
      <dgm:spPr/>
    </dgm:pt>
    <dgm:pt modelId="{8BF3C3F4-A4BC-4EA5-B902-0F5143D2C22E}" type="pres">
      <dgm:prSet presAssocID="{380BE745-5F45-4CF3-BC06-F37CEA8806F8}" presName="ConnectLine" presStyleLbl="alignNode1" presStyleIdx="2"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8E6E563-89D3-43EC-B759-BCC59A95D28E}" type="pres">
      <dgm:prSet presAssocID="{380BE745-5F45-4CF3-BC06-F37CEA8806F8}" presName="ConnectorPoint"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F03B1158-A1F0-4146-BCA0-76FEE4899BA7}" type="pres">
      <dgm:prSet presAssocID="{380BE745-5F45-4CF3-BC06-F37CEA8806F8}" presName="EmptyPlaceHolder" presStyleCnt="0"/>
      <dgm:spPr/>
    </dgm:pt>
    <dgm:pt modelId="{FE24A5DE-36F0-4B35-901D-96AC96D08A82}" type="pres">
      <dgm:prSet presAssocID="{34C17D1E-B095-4CBB-85C4-E11602E023A8}" presName="spaceBetweenRectangles" presStyleCnt="0"/>
      <dgm:spPr/>
    </dgm:pt>
    <dgm:pt modelId="{26216E85-FB26-4593-AC40-88EBE8406526}" type="pres">
      <dgm:prSet presAssocID="{0E0BC356-552D-4A0A-9645-88A877552C65}" presName="composite" presStyleCnt="0"/>
      <dgm:spPr/>
    </dgm:pt>
    <dgm:pt modelId="{655D0D02-178C-407A-BE3B-B2EC6EC9B573}" type="pres">
      <dgm:prSet presAssocID="{0E0BC356-552D-4A0A-9645-88A877552C65}" presName="L1TextContainer" presStyleLbl="revTx" presStyleIdx="3" presStyleCnt="9">
        <dgm:presLayoutVars>
          <dgm:chMax val="1"/>
          <dgm:chPref val="1"/>
          <dgm:bulletEnabled val="1"/>
        </dgm:presLayoutVars>
      </dgm:prSet>
      <dgm:spPr/>
    </dgm:pt>
    <dgm:pt modelId="{FA3FF32C-69B8-4D36-B6C5-439A17D6C6A4}" type="pres">
      <dgm:prSet presAssocID="{0E0BC356-552D-4A0A-9645-88A877552C65}" presName="L2TextContainerWrapper" presStyleCnt="0">
        <dgm:presLayoutVars>
          <dgm:chMax val="0"/>
          <dgm:chPref val="0"/>
          <dgm:bulletEnabled val="1"/>
        </dgm:presLayoutVars>
      </dgm:prSet>
      <dgm:spPr/>
    </dgm:pt>
    <dgm:pt modelId="{48376A72-BBA7-4270-8626-1568C9510637}" type="pres">
      <dgm:prSet presAssocID="{0E0BC356-552D-4A0A-9645-88A877552C65}" presName="L2TextContainer" presStyleLbl="bgAccFollowNode1" presStyleIdx="3" presStyleCnt="9"/>
      <dgm:spPr/>
    </dgm:pt>
    <dgm:pt modelId="{2B6D0DC0-BE41-4FF2-AE82-06FCA0E8158E}" type="pres">
      <dgm:prSet presAssocID="{0E0BC356-552D-4A0A-9645-88A877552C65}" presName="FlexibleEmptyPlaceHolder" presStyleCnt="0"/>
      <dgm:spPr/>
    </dgm:pt>
    <dgm:pt modelId="{F03D73BE-D0F0-4AA3-A2F4-AE805C8291CB}" type="pres">
      <dgm:prSet presAssocID="{0E0BC356-552D-4A0A-9645-88A877552C65}" presName="ConnectLine" presStyleLbl="alignNode1" presStyleIdx="3"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1FB6149-5F25-424E-8333-2B0DF2DD6335}" type="pres">
      <dgm:prSet presAssocID="{0E0BC356-552D-4A0A-9645-88A877552C65}" presName="ConnectorPoint"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1E163EBC-FB2D-41A0-99B7-911564C2FC93}" type="pres">
      <dgm:prSet presAssocID="{0E0BC356-552D-4A0A-9645-88A877552C65}" presName="EmptyPlaceHolder" presStyleCnt="0"/>
      <dgm:spPr/>
    </dgm:pt>
    <dgm:pt modelId="{CBA10200-D5E2-4162-9BDC-013BC53B437B}" type="pres">
      <dgm:prSet presAssocID="{CE92BB2D-5BF4-49DB-AAE6-1D8D5EA78C03}" presName="spaceBetweenRectangles" presStyleCnt="0"/>
      <dgm:spPr/>
    </dgm:pt>
    <dgm:pt modelId="{57383E9D-1C3D-4A30-A4D4-FDBA8E0C48B7}" type="pres">
      <dgm:prSet presAssocID="{7DC21CC6-8BA8-4CE5-8018-14348F75E03C}" presName="composite" presStyleCnt="0"/>
      <dgm:spPr/>
    </dgm:pt>
    <dgm:pt modelId="{EC6ABCE2-AA9B-41A7-9532-55222F1E7C4B}" type="pres">
      <dgm:prSet presAssocID="{7DC21CC6-8BA8-4CE5-8018-14348F75E03C}" presName="L1TextContainer" presStyleLbl="revTx" presStyleIdx="4" presStyleCnt="9">
        <dgm:presLayoutVars>
          <dgm:chMax val="1"/>
          <dgm:chPref val="1"/>
          <dgm:bulletEnabled val="1"/>
        </dgm:presLayoutVars>
      </dgm:prSet>
      <dgm:spPr/>
    </dgm:pt>
    <dgm:pt modelId="{B6EAD225-1809-4DF9-B410-75262DAD1108}" type="pres">
      <dgm:prSet presAssocID="{7DC21CC6-8BA8-4CE5-8018-14348F75E03C}" presName="L2TextContainerWrapper" presStyleCnt="0">
        <dgm:presLayoutVars>
          <dgm:chMax val="0"/>
          <dgm:chPref val="0"/>
          <dgm:bulletEnabled val="1"/>
        </dgm:presLayoutVars>
      </dgm:prSet>
      <dgm:spPr/>
    </dgm:pt>
    <dgm:pt modelId="{1ED3CDC7-DA4A-4436-8A3A-6C07EF6E61C0}" type="pres">
      <dgm:prSet presAssocID="{7DC21CC6-8BA8-4CE5-8018-14348F75E03C}" presName="L2TextContainer" presStyleLbl="bgAccFollowNode1" presStyleIdx="4" presStyleCnt="9"/>
      <dgm:spPr/>
    </dgm:pt>
    <dgm:pt modelId="{06B71D93-CCC0-4878-A370-15BB030248C6}" type="pres">
      <dgm:prSet presAssocID="{7DC21CC6-8BA8-4CE5-8018-14348F75E03C}" presName="FlexibleEmptyPlaceHolder" presStyleCnt="0"/>
      <dgm:spPr/>
    </dgm:pt>
    <dgm:pt modelId="{C1D87E39-EA07-4DB8-AA6C-BC14F4F45108}" type="pres">
      <dgm:prSet presAssocID="{7DC21CC6-8BA8-4CE5-8018-14348F75E03C}" presName="ConnectLine" presStyleLbl="alignNode1" presStyleIdx="4"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1A7505FE-AE9D-40AC-AFB0-06B38C3E4020}" type="pres">
      <dgm:prSet presAssocID="{7DC21CC6-8BA8-4CE5-8018-14348F75E03C}" presName="ConnectorPoint"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AACC603F-BE59-457B-BA46-0302687A34DA}" type="pres">
      <dgm:prSet presAssocID="{7DC21CC6-8BA8-4CE5-8018-14348F75E03C}" presName="EmptyPlaceHolder" presStyleCnt="0"/>
      <dgm:spPr/>
    </dgm:pt>
    <dgm:pt modelId="{FB9D4D2D-9E1E-4CC3-810C-A7C7314D4A07}" type="pres">
      <dgm:prSet presAssocID="{BF33F1F6-144B-45A0-83C0-C5642F32A029}" presName="spaceBetweenRectangles" presStyleCnt="0"/>
      <dgm:spPr/>
    </dgm:pt>
    <dgm:pt modelId="{CC45E0F8-9A72-4A0A-80D1-F90C045949B8}" type="pres">
      <dgm:prSet presAssocID="{CC9DF385-28DA-446F-8D0A-2D28B5586221}" presName="composite" presStyleCnt="0"/>
      <dgm:spPr/>
    </dgm:pt>
    <dgm:pt modelId="{781104DC-2F04-4878-A07E-3F889AA8E264}" type="pres">
      <dgm:prSet presAssocID="{CC9DF385-28DA-446F-8D0A-2D28B5586221}" presName="L1TextContainer" presStyleLbl="revTx" presStyleIdx="5" presStyleCnt="9">
        <dgm:presLayoutVars>
          <dgm:chMax val="1"/>
          <dgm:chPref val="1"/>
          <dgm:bulletEnabled val="1"/>
        </dgm:presLayoutVars>
      </dgm:prSet>
      <dgm:spPr/>
    </dgm:pt>
    <dgm:pt modelId="{F2279A7D-94C5-4684-99E1-58CFD841F5E5}" type="pres">
      <dgm:prSet presAssocID="{CC9DF385-28DA-446F-8D0A-2D28B5586221}" presName="L2TextContainerWrapper" presStyleCnt="0">
        <dgm:presLayoutVars>
          <dgm:chMax val="0"/>
          <dgm:chPref val="0"/>
          <dgm:bulletEnabled val="1"/>
        </dgm:presLayoutVars>
      </dgm:prSet>
      <dgm:spPr/>
    </dgm:pt>
    <dgm:pt modelId="{BC7D8BD2-CDCA-41F5-8721-4FE81F6E35B2}" type="pres">
      <dgm:prSet presAssocID="{CC9DF385-28DA-446F-8D0A-2D28B5586221}" presName="L2TextContainer" presStyleLbl="bgAccFollowNode1" presStyleIdx="5" presStyleCnt="9"/>
      <dgm:spPr/>
    </dgm:pt>
    <dgm:pt modelId="{5E80E750-B8DB-4AD7-83B5-CBA24C146E52}" type="pres">
      <dgm:prSet presAssocID="{CC9DF385-28DA-446F-8D0A-2D28B5586221}" presName="FlexibleEmptyPlaceHolder" presStyleCnt="0"/>
      <dgm:spPr/>
    </dgm:pt>
    <dgm:pt modelId="{CC3F925D-9492-41AE-B03C-E19150E8E0E7}" type="pres">
      <dgm:prSet presAssocID="{CC9DF385-28DA-446F-8D0A-2D28B5586221}" presName="ConnectLine" presStyleLbl="alignNode1" presStyleIdx="5"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68C5B1C-A718-42F9-B171-185E5141DB18}" type="pres">
      <dgm:prSet presAssocID="{CC9DF385-28DA-446F-8D0A-2D28B5586221}" presName="ConnectorPoint"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54C35795-3DB0-4E0B-8CA3-46078C66B222}" type="pres">
      <dgm:prSet presAssocID="{CC9DF385-28DA-446F-8D0A-2D28B5586221}" presName="EmptyPlaceHolder" presStyleCnt="0"/>
      <dgm:spPr/>
    </dgm:pt>
    <dgm:pt modelId="{993FEA9E-B908-4403-B734-34900391492C}" type="pres">
      <dgm:prSet presAssocID="{7868DF93-8257-472E-86AC-9745D220BF89}" presName="spaceBetweenRectangles" presStyleCnt="0"/>
      <dgm:spPr/>
    </dgm:pt>
    <dgm:pt modelId="{4275FCCF-9860-4B30-9A0A-6CF3689C4BB6}" type="pres">
      <dgm:prSet presAssocID="{9EDFFACC-6C26-47E0-9F6E-7CBD87969EF6}" presName="composite" presStyleCnt="0"/>
      <dgm:spPr/>
    </dgm:pt>
    <dgm:pt modelId="{BB3AA66C-8170-4BE7-B18B-57704ECEE471}" type="pres">
      <dgm:prSet presAssocID="{9EDFFACC-6C26-47E0-9F6E-7CBD87969EF6}" presName="L1TextContainer" presStyleLbl="revTx" presStyleIdx="6" presStyleCnt="9">
        <dgm:presLayoutVars>
          <dgm:chMax val="1"/>
          <dgm:chPref val="1"/>
          <dgm:bulletEnabled val="1"/>
        </dgm:presLayoutVars>
      </dgm:prSet>
      <dgm:spPr/>
    </dgm:pt>
    <dgm:pt modelId="{749195E4-A9C0-415D-AE9E-BB658E1255F6}" type="pres">
      <dgm:prSet presAssocID="{9EDFFACC-6C26-47E0-9F6E-7CBD87969EF6}" presName="L2TextContainerWrapper" presStyleCnt="0">
        <dgm:presLayoutVars>
          <dgm:chMax val="0"/>
          <dgm:chPref val="0"/>
          <dgm:bulletEnabled val="1"/>
        </dgm:presLayoutVars>
      </dgm:prSet>
      <dgm:spPr/>
    </dgm:pt>
    <dgm:pt modelId="{C9E61D57-94EF-411D-B294-9EB13700ECE4}" type="pres">
      <dgm:prSet presAssocID="{9EDFFACC-6C26-47E0-9F6E-7CBD87969EF6}" presName="L2TextContainer" presStyleLbl="bgAccFollowNode1" presStyleIdx="6" presStyleCnt="9"/>
      <dgm:spPr/>
    </dgm:pt>
    <dgm:pt modelId="{BD829B58-B95F-4E55-8D8C-C2835F4113CB}" type="pres">
      <dgm:prSet presAssocID="{9EDFFACC-6C26-47E0-9F6E-7CBD87969EF6}" presName="FlexibleEmptyPlaceHolder" presStyleCnt="0"/>
      <dgm:spPr/>
    </dgm:pt>
    <dgm:pt modelId="{86620AF8-1EA9-46CF-9E72-C76CDB941571}" type="pres">
      <dgm:prSet presAssocID="{9EDFFACC-6C26-47E0-9F6E-7CBD87969EF6}" presName="ConnectLine" presStyleLbl="alignNode1" presStyleIdx="6"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04E066C-CB6C-48F2-ADDD-A2C73EC10374}" type="pres">
      <dgm:prSet presAssocID="{9EDFFACC-6C26-47E0-9F6E-7CBD87969EF6}" presName="ConnectorPoint"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FC0A284D-5F8A-42EB-B9FD-00B53B05B3BB}" type="pres">
      <dgm:prSet presAssocID="{9EDFFACC-6C26-47E0-9F6E-7CBD87969EF6}" presName="EmptyPlaceHolder" presStyleCnt="0"/>
      <dgm:spPr/>
    </dgm:pt>
    <dgm:pt modelId="{78F3F5F1-0EF5-48DC-AE83-9A7B01521405}" type="pres">
      <dgm:prSet presAssocID="{2F65F816-CC33-46CE-8631-D2A79C22A7FE}" presName="spaceBetweenRectangles" presStyleCnt="0"/>
      <dgm:spPr/>
    </dgm:pt>
    <dgm:pt modelId="{F2B56FE1-79CE-41C3-A605-C6B2B020BEF9}" type="pres">
      <dgm:prSet presAssocID="{2CBF90D5-D8B6-45BA-8A29-F473BD01A207}" presName="composite" presStyleCnt="0"/>
      <dgm:spPr/>
    </dgm:pt>
    <dgm:pt modelId="{1FDFA573-D6D1-4505-9B53-97187DE7077E}" type="pres">
      <dgm:prSet presAssocID="{2CBF90D5-D8B6-45BA-8A29-F473BD01A207}" presName="L1TextContainer" presStyleLbl="revTx" presStyleIdx="7" presStyleCnt="9">
        <dgm:presLayoutVars>
          <dgm:chMax val="1"/>
          <dgm:chPref val="1"/>
          <dgm:bulletEnabled val="1"/>
        </dgm:presLayoutVars>
      </dgm:prSet>
      <dgm:spPr/>
    </dgm:pt>
    <dgm:pt modelId="{C088B1D8-ABD1-4195-81B5-F0D796D195CD}" type="pres">
      <dgm:prSet presAssocID="{2CBF90D5-D8B6-45BA-8A29-F473BD01A207}" presName="L2TextContainerWrapper" presStyleCnt="0">
        <dgm:presLayoutVars>
          <dgm:chMax val="0"/>
          <dgm:chPref val="0"/>
          <dgm:bulletEnabled val="1"/>
        </dgm:presLayoutVars>
      </dgm:prSet>
      <dgm:spPr/>
    </dgm:pt>
    <dgm:pt modelId="{FB87B9B5-5E35-4892-A115-D92FC814673F}" type="pres">
      <dgm:prSet presAssocID="{2CBF90D5-D8B6-45BA-8A29-F473BD01A207}" presName="L2TextContainer" presStyleLbl="bgAccFollowNode1" presStyleIdx="7" presStyleCnt="9"/>
      <dgm:spPr/>
    </dgm:pt>
    <dgm:pt modelId="{C93F62DA-4C2E-48B6-B654-DEF257DDD367}" type="pres">
      <dgm:prSet presAssocID="{2CBF90D5-D8B6-45BA-8A29-F473BD01A207}" presName="FlexibleEmptyPlaceHolder" presStyleCnt="0"/>
      <dgm:spPr/>
    </dgm:pt>
    <dgm:pt modelId="{DC249249-6243-4FCB-8E11-1B82928ED07B}" type="pres">
      <dgm:prSet presAssocID="{2CBF90D5-D8B6-45BA-8A29-F473BD01A207}" presName="ConnectLine" presStyleLbl="alignNode1" presStyleIdx="7"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4BF85B8-9580-4A70-AE3C-B572878B1D67}" type="pres">
      <dgm:prSet presAssocID="{2CBF90D5-D8B6-45BA-8A29-F473BD01A207}" presName="ConnectorPoint"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61A9C15F-456C-4C0A-B665-D34426E0F782}" type="pres">
      <dgm:prSet presAssocID="{2CBF90D5-D8B6-45BA-8A29-F473BD01A207}" presName="EmptyPlaceHolder" presStyleCnt="0"/>
      <dgm:spPr/>
    </dgm:pt>
    <dgm:pt modelId="{421EFCDE-DFF2-48D4-B270-A0E00CB0C837}" type="pres">
      <dgm:prSet presAssocID="{F1AA0F49-9A6C-48DC-AA4E-777C82E080E4}" presName="spaceBetweenRectangles" presStyleCnt="0"/>
      <dgm:spPr/>
    </dgm:pt>
    <dgm:pt modelId="{E9BC61A1-01AB-43FC-8554-0107BD295F80}" type="pres">
      <dgm:prSet presAssocID="{5F51AD06-041D-42DC-A490-2D4B4AF46446}" presName="composite" presStyleCnt="0"/>
      <dgm:spPr/>
    </dgm:pt>
    <dgm:pt modelId="{2E606CB7-B3F4-4C05-AC15-AC960CA192B8}" type="pres">
      <dgm:prSet presAssocID="{5F51AD06-041D-42DC-A490-2D4B4AF46446}" presName="L1TextContainer" presStyleLbl="revTx" presStyleIdx="8" presStyleCnt="9">
        <dgm:presLayoutVars>
          <dgm:chMax val="1"/>
          <dgm:chPref val="1"/>
          <dgm:bulletEnabled val="1"/>
        </dgm:presLayoutVars>
      </dgm:prSet>
      <dgm:spPr/>
    </dgm:pt>
    <dgm:pt modelId="{43EC10FF-E2C0-47E3-9885-56D534EDEA78}" type="pres">
      <dgm:prSet presAssocID="{5F51AD06-041D-42DC-A490-2D4B4AF46446}" presName="L2TextContainerWrapper" presStyleCnt="0">
        <dgm:presLayoutVars>
          <dgm:chMax val="0"/>
          <dgm:chPref val="0"/>
          <dgm:bulletEnabled val="1"/>
        </dgm:presLayoutVars>
      </dgm:prSet>
      <dgm:spPr/>
    </dgm:pt>
    <dgm:pt modelId="{3331DA06-E8E6-417C-A77A-C96B869B5CF9}" type="pres">
      <dgm:prSet presAssocID="{5F51AD06-041D-42DC-A490-2D4B4AF46446}" presName="L2TextContainer" presStyleLbl="bgAccFollowNode1" presStyleIdx="8" presStyleCnt="9"/>
      <dgm:spPr/>
    </dgm:pt>
    <dgm:pt modelId="{676D1C7F-6FA2-48AD-805F-38AAB1C00567}" type="pres">
      <dgm:prSet presAssocID="{5F51AD06-041D-42DC-A490-2D4B4AF46446}" presName="FlexibleEmptyPlaceHolder" presStyleCnt="0"/>
      <dgm:spPr/>
    </dgm:pt>
    <dgm:pt modelId="{0F36CF70-2F66-4163-AFA1-CABE831F829C}" type="pres">
      <dgm:prSet presAssocID="{5F51AD06-041D-42DC-A490-2D4B4AF46446}" presName="ConnectLine" presStyleLbl="alignNode1" presStyleIdx="8" presStyleCnt="9"/>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BF070E72-E33A-4396-8698-1F78627292E2}" type="pres">
      <dgm:prSet presAssocID="{5F51AD06-041D-42DC-A490-2D4B4AF46446}" presName="ConnectorPoint"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C228D235-0DFA-4EDC-AFD9-C7BF85A2577B}" type="pres">
      <dgm:prSet presAssocID="{5F51AD06-041D-42DC-A490-2D4B4AF46446}" presName="EmptyPlaceHolder" presStyleCnt="0"/>
      <dgm:spPr/>
    </dgm:pt>
  </dgm:ptLst>
  <dgm:cxnLst>
    <dgm:cxn modelId="{412AD313-7CB6-42CF-95EC-55380CAC2BA7}" srcId="{89F08B22-C1BA-42E2-9726-537345482570}" destId="{380BE745-5F45-4CF3-BC06-F37CEA8806F8}" srcOrd="2" destOrd="0" parTransId="{35FC49E8-38EF-4A96-95E9-E8C02145C557}" sibTransId="{34C17D1E-B095-4CBB-85C4-E11602E023A8}"/>
    <dgm:cxn modelId="{D145D514-65EC-454F-A223-278C8E0028C8}" type="presOf" srcId="{64E371AB-6B82-4273-BE22-1A4A298E0015}" destId="{BC7D8BD2-CDCA-41F5-8721-4FE81F6E35B2}" srcOrd="0" destOrd="0" presId="urn:microsoft.com/office/officeart/2017/3/layout/HorizontalPathTimeline"/>
    <dgm:cxn modelId="{AB069F1C-F8B9-41C4-A7A9-45B6178D6742}" type="presOf" srcId="{CE28361F-78D4-42C8-86F0-F48172846D24}" destId="{DD1D5590-48E3-4F1A-A278-3516C73D8FC8}" srcOrd="0" destOrd="0" presId="urn:microsoft.com/office/officeart/2017/3/layout/HorizontalPathTimeline"/>
    <dgm:cxn modelId="{8D27791D-3B27-436C-B277-01E107581847}" type="presOf" srcId="{9EDFFACC-6C26-47E0-9F6E-7CBD87969EF6}" destId="{BB3AA66C-8170-4BE7-B18B-57704ECEE471}" srcOrd="0" destOrd="0" presId="urn:microsoft.com/office/officeart/2017/3/layout/HorizontalPathTimeline"/>
    <dgm:cxn modelId="{21974026-E94B-4AB6-A8D9-BF41EA6A0C53}" srcId="{89F08B22-C1BA-42E2-9726-537345482570}" destId="{DE01041A-4073-4736-9E14-304446622C09}" srcOrd="0" destOrd="0" parTransId="{A404B89C-E2FA-427F-880F-B52F595F63FF}" sibTransId="{2CE56D7C-1944-4521-8863-D289CBD73957}"/>
    <dgm:cxn modelId="{A90C6A65-C3DB-429F-9344-7F0871044EED}" type="presOf" srcId="{0E0BC356-552D-4A0A-9645-88A877552C65}" destId="{655D0D02-178C-407A-BE3B-B2EC6EC9B573}" srcOrd="0" destOrd="0" presId="urn:microsoft.com/office/officeart/2017/3/layout/HorizontalPathTimeline"/>
    <dgm:cxn modelId="{50427369-7459-4F6D-B13E-E47099D76871}" srcId="{89F08B22-C1BA-42E2-9726-537345482570}" destId="{D0390E58-1FE2-4878-8000-BE554F0A0BAC}" srcOrd="1" destOrd="0" parTransId="{6650D402-1B7C-4FB6-831B-5237E23AC6A6}" sibTransId="{8A9C5145-E15B-4AD0-9D8B-7DA458E549B7}"/>
    <dgm:cxn modelId="{1468DD4C-FD06-4A8C-A17B-3832D03C919D}" srcId="{9EDFFACC-6C26-47E0-9F6E-7CBD87969EF6}" destId="{CD907C93-C854-454A-9373-9902B748C371}" srcOrd="0" destOrd="0" parTransId="{D8676FE5-B8FA-42C5-81A2-44D8F55C4AD7}" sibTransId="{96E5A94C-F31A-47B6-8656-B3703FDD0524}"/>
    <dgm:cxn modelId="{EFD2E74C-709B-458B-8AB7-3DE8D5603E06}" type="presOf" srcId="{89F08B22-C1BA-42E2-9726-537345482570}" destId="{A5100EF4-849A-456B-8133-A5C5A40DB077}" srcOrd="0" destOrd="0" presId="urn:microsoft.com/office/officeart/2017/3/layout/HorizontalPathTimeline"/>
    <dgm:cxn modelId="{69B3646F-E17A-4CA4-9121-31A6A5E11A98}" type="presOf" srcId="{64876447-6469-45BC-AEA9-B1A2EDC36277}" destId="{7E84D2F7-BD55-43FD-BAAE-DA29F4A07401}" srcOrd="0" destOrd="0" presId="urn:microsoft.com/office/officeart/2017/3/layout/HorizontalPathTimeline"/>
    <dgm:cxn modelId="{9EDE5A6F-F215-4F84-BFD1-66A2BC7BF02E}" srcId="{380BE745-5F45-4CF3-BC06-F37CEA8806F8}" destId="{64876447-6469-45BC-AEA9-B1A2EDC36277}" srcOrd="0" destOrd="0" parTransId="{1C1DAB04-BD2A-4179-B7B5-47D6CB99A0A0}" sibTransId="{D2EB73AD-80A7-4373-9FD4-939FD0DF94CB}"/>
    <dgm:cxn modelId="{6E6C0850-CDAB-4847-B7AF-6907741A6B01}" srcId="{89F08B22-C1BA-42E2-9726-537345482570}" destId="{0E0BC356-552D-4A0A-9645-88A877552C65}" srcOrd="3" destOrd="0" parTransId="{3CEE22C4-1EA0-4CFB-ACA0-0808D6DC9179}" sibTransId="{CE92BB2D-5BF4-49DB-AAE6-1D8D5EA78C03}"/>
    <dgm:cxn modelId="{7CFA7353-C8CA-40CD-B03D-BF87AEF2ADB7}" type="presOf" srcId="{41953D4E-5139-4855-8337-B48689600067}" destId="{1ED3CDC7-DA4A-4436-8A3A-6C07EF6E61C0}" srcOrd="0" destOrd="0" presId="urn:microsoft.com/office/officeart/2017/3/layout/HorizontalPathTimeline"/>
    <dgm:cxn modelId="{EEAFB954-431C-414D-9523-84D9C1252014}" type="presOf" srcId="{7DC21CC6-8BA8-4CE5-8018-14348F75E03C}" destId="{EC6ABCE2-AA9B-41A7-9532-55222F1E7C4B}" srcOrd="0" destOrd="0" presId="urn:microsoft.com/office/officeart/2017/3/layout/HorizontalPathTimeline"/>
    <dgm:cxn modelId="{A25DAA5A-130A-41EC-9BD8-778074E0701A}" srcId="{89F08B22-C1BA-42E2-9726-537345482570}" destId="{7DC21CC6-8BA8-4CE5-8018-14348F75E03C}" srcOrd="4" destOrd="0" parTransId="{083A5F20-742F-405E-82A4-5C76D23F4B14}" sibTransId="{BF33F1F6-144B-45A0-83C0-C5642F32A029}"/>
    <dgm:cxn modelId="{C27ACB7F-6C5C-4CEB-AA97-45DF0463AEF1}" srcId="{5F51AD06-041D-42DC-A490-2D4B4AF46446}" destId="{1656B0EC-5334-4630-9B10-1816DB48EA40}" srcOrd="0" destOrd="0" parTransId="{771193F8-C55E-40B5-B7E0-8A2BCFCCE8BD}" sibTransId="{07D49084-7798-437B-86D0-4031363A0C04}"/>
    <dgm:cxn modelId="{EB017A83-117B-4CC8-AA71-6AF38D46BFFE}" srcId="{CC9DF385-28DA-446F-8D0A-2D28B5586221}" destId="{64E371AB-6B82-4273-BE22-1A4A298E0015}" srcOrd="0" destOrd="0" parTransId="{0A900DF7-E041-42D6-8769-6DB1BF27B477}" sibTransId="{701C3C87-9FE3-48A1-AEC6-AA05B8428501}"/>
    <dgm:cxn modelId="{2D419085-400D-4279-89C2-98B93044BFA2}" srcId="{89F08B22-C1BA-42E2-9726-537345482570}" destId="{CC9DF385-28DA-446F-8D0A-2D28B5586221}" srcOrd="5" destOrd="0" parTransId="{C5F9163E-C978-4035-8B0F-C3CDD9056468}" sibTransId="{7868DF93-8257-472E-86AC-9745D220BF89}"/>
    <dgm:cxn modelId="{3E08D792-209D-4523-9790-9711C5E62A95}" srcId="{89F08B22-C1BA-42E2-9726-537345482570}" destId="{9EDFFACC-6C26-47E0-9F6E-7CBD87969EF6}" srcOrd="6" destOrd="0" parTransId="{2794799B-5AAC-4B13-91CE-94FBD97C2F73}" sibTransId="{2F65F816-CC33-46CE-8631-D2A79C22A7FE}"/>
    <dgm:cxn modelId="{47026595-00BD-4356-B4D8-60B2DEA58C1F}" type="presOf" srcId="{73F2F311-FA44-4EFD-97BE-534BDD84109D}" destId="{48376A72-BBA7-4270-8626-1568C9510637}" srcOrd="0" destOrd="0" presId="urn:microsoft.com/office/officeart/2017/3/layout/HorizontalPathTimeline"/>
    <dgm:cxn modelId="{98EF20A2-792C-4878-83E7-48547ACF6ED7}" type="presOf" srcId="{380BE745-5F45-4CF3-BC06-F37CEA8806F8}" destId="{8A2B1ED9-1751-4568-86DF-4850362E4347}" srcOrd="0" destOrd="0" presId="urn:microsoft.com/office/officeart/2017/3/layout/HorizontalPathTimeline"/>
    <dgm:cxn modelId="{0A81DAA6-5083-4CE9-BBF2-ED3580F1BDAA}" srcId="{89F08B22-C1BA-42E2-9726-537345482570}" destId="{5F51AD06-041D-42DC-A490-2D4B4AF46446}" srcOrd="8" destOrd="0" parTransId="{AEBDE3EA-3992-4A4A-A777-2EDD05F304A9}" sibTransId="{A9A520FA-5724-4B2B-B570-046D10C16EFE}"/>
    <dgm:cxn modelId="{691E75A9-3970-4956-A73E-D6BDBCB2F652}" type="presOf" srcId="{CC9DF385-28DA-446F-8D0A-2D28B5586221}" destId="{781104DC-2F04-4878-A07E-3F889AA8E264}" srcOrd="0" destOrd="0" presId="urn:microsoft.com/office/officeart/2017/3/layout/HorizontalPathTimeline"/>
    <dgm:cxn modelId="{BA26C6AC-5873-4F5C-AB24-242B5FA38332}" srcId="{0E0BC356-552D-4A0A-9645-88A877552C65}" destId="{73F2F311-FA44-4EFD-97BE-534BDD84109D}" srcOrd="0" destOrd="0" parTransId="{1E604D5C-2533-4E3F-B2B7-FF1F3A245757}" sibTransId="{3C4D88F3-CDA6-4670-B495-5DF501E837B5}"/>
    <dgm:cxn modelId="{601BF5AD-3F64-4BC4-BFB0-4A853FAB9046}" type="presOf" srcId="{1656B0EC-5334-4630-9B10-1816DB48EA40}" destId="{3331DA06-E8E6-417C-A77A-C96B869B5CF9}" srcOrd="0" destOrd="0" presId="urn:microsoft.com/office/officeart/2017/3/layout/HorizontalPathTimeline"/>
    <dgm:cxn modelId="{72050CB5-E320-44E7-9642-F287D4C66B0B}" type="presOf" srcId="{D0390E58-1FE2-4878-8000-BE554F0A0BAC}" destId="{A8D07003-0EA5-4471-B1E0-2BCAF4636CC4}" srcOrd="0" destOrd="0" presId="urn:microsoft.com/office/officeart/2017/3/layout/HorizontalPathTimeline"/>
    <dgm:cxn modelId="{414B0ABA-2625-4727-B71E-468586945428}" type="presOf" srcId="{2796F341-C6A0-4628-87ED-8D4B81F88543}" destId="{FB87B9B5-5E35-4892-A115-D92FC814673F}" srcOrd="0" destOrd="0" presId="urn:microsoft.com/office/officeart/2017/3/layout/HorizontalPathTimeline"/>
    <dgm:cxn modelId="{DD5CEABD-99F1-4458-9AB2-3887E0EC564F}" srcId="{DE01041A-4073-4736-9E14-304446622C09}" destId="{DD8EED36-B590-4AAD-B3E3-B1ABD1DABB9B}" srcOrd="0" destOrd="0" parTransId="{87F5275B-7939-45C6-AB26-A53224AE1A03}" sibTransId="{064FC5B0-1739-476E-8C66-BB82AF094FCE}"/>
    <dgm:cxn modelId="{8434CDC3-5C25-4B52-A26B-643577143522}" type="presOf" srcId="{5F51AD06-041D-42DC-A490-2D4B4AF46446}" destId="{2E606CB7-B3F4-4C05-AC15-AC960CA192B8}" srcOrd="0" destOrd="0" presId="urn:microsoft.com/office/officeart/2017/3/layout/HorizontalPathTimeline"/>
    <dgm:cxn modelId="{4AA3B2C4-4DF1-40BA-A974-2510B7248476}" type="presOf" srcId="{2CBF90D5-D8B6-45BA-8A29-F473BD01A207}" destId="{1FDFA573-D6D1-4505-9B53-97187DE7077E}" srcOrd="0" destOrd="0" presId="urn:microsoft.com/office/officeart/2017/3/layout/HorizontalPathTimeline"/>
    <dgm:cxn modelId="{F9D80EC6-44A2-483E-B447-B2455718F99D}" srcId="{7DC21CC6-8BA8-4CE5-8018-14348F75E03C}" destId="{41953D4E-5139-4855-8337-B48689600067}" srcOrd="0" destOrd="0" parTransId="{08E40FE0-005C-4EC0-99BD-36B0921FF436}" sibTransId="{EC1F46AE-51DE-4ED9-A864-52FDF92782A2}"/>
    <dgm:cxn modelId="{D2A5F6C8-B94F-4F8F-BEA3-6CFBD99B4158}" srcId="{89F08B22-C1BA-42E2-9726-537345482570}" destId="{2CBF90D5-D8B6-45BA-8A29-F473BD01A207}" srcOrd="7" destOrd="0" parTransId="{A29D5CBC-9971-4ABD-A320-D8499710CC0D}" sibTransId="{F1AA0F49-9A6C-48DC-AA4E-777C82E080E4}"/>
    <dgm:cxn modelId="{5401EBC9-3781-4A8F-AEF4-AEC934D438EB}" srcId="{2CBF90D5-D8B6-45BA-8A29-F473BD01A207}" destId="{2796F341-C6A0-4628-87ED-8D4B81F88543}" srcOrd="0" destOrd="0" parTransId="{994FB0AC-0302-42AF-B44D-F21737D156A1}" sibTransId="{618541BA-136B-4A28-96D9-05D34469382D}"/>
    <dgm:cxn modelId="{D96B4CD2-B649-4B3A-B093-1DCAE67E707D}" srcId="{D0390E58-1FE2-4878-8000-BE554F0A0BAC}" destId="{CE28361F-78D4-42C8-86F0-F48172846D24}" srcOrd="0" destOrd="0" parTransId="{1FC3ADC9-7A8D-4F32-8814-D823C438EE19}" sibTransId="{C18F5617-AAF1-4B32-AC83-A933FFA47813}"/>
    <dgm:cxn modelId="{3A9226DF-A25E-4976-AE08-32E8B0AC87AD}" type="presOf" srcId="{DE01041A-4073-4736-9E14-304446622C09}" destId="{7836B249-848D-447C-B5B6-B2E51255A650}" srcOrd="0" destOrd="0" presId="urn:microsoft.com/office/officeart/2017/3/layout/HorizontalPathTimeline"/>
    <dgm:cxn modelId="{7EAC62E1-21A3-41E4-9F15-59776BCFDF6A}" type="presOf" srcId="{CD907C93-C854-454A-9373-9902B748C371}" destId="{C9E61D57-94EF-411D-B294-9EB13700ECE4}" srcOrd="0" destOrd="0" presId="urn:microsoft.com/office/officeart/2017/3/layout/HorizontalPathTimeline"/>
    <dgm:cxn modelId="{955278F8-02D2-4231-86ED-9D5E96110FDC}" type="presOf" srcId="{DD8EED36-B590-4AAD-B3E3-B1ABD1DABB9B}" destId="{C445CDE4-0EC1-4DC6-BEB8-82ACA49BB032}" srcOrd="0" destOrd="0" presId="urn:microsoft.com/office/officeart/2017/3/layout/HorizontalPathTimeline"/>
    <dgm:cxn modelId="{5C5C587F-D11F-49F9-A16E-D2D67068DC54}" type="presParOf" srcId="{A5100EF4-849A-456B-8133-A5C5A40DB077}" destId="{76ABE9A2-A701-4F7F-A296-C5126DF3E4A2}" srcOrd="0" destOrd="0" presId="urn:microsoft.com/office/officeart/2017/3/layout/HorizontalPathTimeline"/>
    <dgm:cxn modelId="{634B35F0-5706-41C8-A7B8-C64B0B54F0CA}" type="presParOf" srcId="{A5100EF4-849A-456B-8133-A5C5A40DB077}" destId="{02AFD67E-E985-40C3-AC96-2A59D1E04818}" srcOrd="1" destOrd="0" presId="urn:microsoft.com/office/officeart/2017/3/layout/HorizontalPathTimeline"/>
    <dgm:cxn modelId="{B54A7813-BBC9-4318-B6AC-C1C28D07255E}" type="presParOf" srcId="{02AFD67E-E985-40C3-AC96-2A59D1E04818}" destId="{F49979C8-FFA4-4284-A29E-EAA60349AAF1}" srcOrd="0" destOrd="0" presId="urn:microsoft.com/office/officeart/2017/3/layout/HorizontalPathTimeline"/>
    <dgm:cxn modelId="{00F50707-8030-441E-B649-EE32A7CAE1BF}" type="presParOf" srcId="{F49979C8-FFA4-4284-A29E-EAA60349AAF1}" destId="{7836B249-848D-447C-B5B6-B2E51255A650}" srcOrd="0" destOrd="0" presId="urn:microsoft.com/office/officeart/2017/3/layout/HorizontalPathTimeline"/>
    <dgm:cxn modelId="{AD6DB7D3-0A0A-4C30-8C51-B355EBDCC5E0}" type="presParOf" srcId="{F49979C8-FFA4-4284-A29E-EAA60349AAF1}" destId="{8D5AF1F0-5048-4221-B54D-817DAC6DFC2A}" srcOrd="1" destOrd="0" presId="urn:microsoft.com/office/officeart/2017/3/layout/HorizontalPathTimeline"/>
    <dgm:cxn modelId="{A47638E7-0691-4384-8165-E6EB32ACE9EB}" type="presParOf" srcId="{8D5AF1F0-5048-4221-B54D-817DAC6DFC2A}" destId="{C445CDE4-0EC1-4DC6-BEB8-82ACA49BB032}" srcOrd="0" destOrd="0" presId="urn:microsoft.com/office/officeart/2017/3/layout/HorizontalPathTimeline"/>
    <dgm:cxn modelId="{BE5D8599-35D8-4BD0-B946-EE019C9B3385}" type="presParOf" srcId="{8D5AF1F0-5048-4221-B54D-817DAC6DFC2A}" destId="{4BDEDD03-B264-418E-9F7A-3C9943E73FEE}" srcOrd="1" destOrd="0" presId="urn:microsoft.com/office/officeart/2017/3/layout/HorizontalPathTimeline"/>
    <dgm:cxn modelId="{BD92691E-4AD3-4BA3-A939-61AF19693496}" type="presParOf" srcId="{F49979C8-FFA4-4284-A29E-EAA60349AAF1}" destId="{0F4DBFE8-FE91-4ACD-907F-B73BAD232F19}" srcOrd="2" destOrd="0" presId="urn:microsoft.com/office/officeart/2017/3/layout/HorizontalPathTimeline"/>
    <dgm:cxn modelId="{BA51BEC0-318B-4AA5-919E-96A7D1407D76}" type="presParOf" srcId="{F49979C8-FFA4-4284-A29E-EAA60349AAF1}" destId="{F5ABD1D3-A2BE-471A-93AD-F5C0BB4A43C4}" srcOrd="3" destOrd="0" presId="urn:microsoft.com/office/officeart/2017/3/layout/HorizontalPathTimeline"/>
    <dgm:cxn modelId="{408A6299-CFC5-41A1-B078-A988BC3358E3}" type="presParOf" srcId="{F49979C8-FFA4-4284-A29E-EAA60349AAF1}" destId="{028B784D-66B3-46ED-B961-6D6FFDC7E810}" srcOrd="4" destOrd="0" presId="urn:microsoft.com/office/officeart/2017/3/layout/HorizontalPathTimeline"/>
    <dgm:cxn modelId="{BF668F08-8037-4504-B82F-F55CED68CFF3}" type="presParOf" srcId="{02AFD67E-E985-40C3-AC96-2A59D1E04818}" destId="{1E19AAFE-D6FB-4B7B-97CC-0E8ACFC3405B}" srcOrd="1" destOrd="0" presId="urn:microsoft.com/office/officeart/2017/3/layout/HorizontalPathTimeline"/>
    <dgm:cxn modelId="{D0789361-5AC9-4195-9F9D-420B075368D4}" type="presParOf" srcId="{02AFD67E-E985-40C3-AC96-2A59D1E04818}" destId="{DDEFCB53-BD45-485E-9648-F09729C284E0}" srcOrd="2" destOrd="0" presId="urn:microsoft.com/office/officeart/2017/3/layout/HorizontalPathTimeline"/>
    <dgm:cxn modelId="{C11614A6-D365-424E-B7E7-FED3B71E6467}" type="presParOf" srcId="{DDEFCB53-BD45-485E-9648-F09729C284E0}" destId="{A8D07003-0EA5-4471-B1E0-2BCAF4636CC4}" srcOrd="0" destOrd="0" presId="urn:microsoft.com/office/officeart/2017/3/layout/HorizontalPathTimeline"/>
    <dgm:cxn modelId="{01AECA7E-4C07-4C40-8A80-E0D5A93FBFA4}" type="presParOf" srcId="{DDEFCB53-BD45-485E-9648-F09729C284E0}" destId="{70AFA306-9547-40AA-B392-3223F995912C}" srcOrd="1" destOrd="0" presId="urn:microsoft.com/office/officeart/2017/3/layout/HorizontalPathTimeline"/>
    <dgm:cxn modelId="{D68C380F-E7CA-454A-BEBC-1BF008BEF39A}" type="presParOf" srcId="{70AFA306-9547-40AA-B392-3223F995912C}" destId="{DD1D5590-48E3-4F1A-A278-3516C73D8FC8}" srcOrd="0" destOrd="0" presId="urn:microsoft.com/office/officeart/2017/3/layout/HorizontalPathTimeline"/>
    <dgm:cxn modelId="{D72FC330-D83E-4D4E-8427-B2DB2ABDD9D1}" type="presParOf" srcId="{70AFA306-9547-40AA-B392-3223F995912C}" destId="{59227ED7-6665-430B-8B89-C899E6EA561D}" srcOrd="1" destOrd="0" presId="urn:microsoft.com/office/officeart/2017/3/layout/HorizontalPathTimeline"/>
    <dgm:cxn modelId="{C45DA1C6-7A5C-4494-B632-8D5CCD1B6645}" type="presParOf" srcId="{DDEFCB53-BD45-485E-9648-F09729C284E0}" destId="{F0448391-D5C5-4DCC-8A0B-40D0C3C89AD6}" srcOrd="2" destOrd="0" presId="urn:microsoft.com/office/officeart/2017/3/layout/HorizontalPathTimeline"/>
    <dgm:cxn modelId="{CA60C707-DAC4-4EF3-83A7-70041F5BFA8B}" type="presParOf" srcId="{DDEFCB53-BD45-485E-9648-F09729C284E0}" destId="{5C05605E-D34C-4232-827B-DD634FD2379B}" srcOrd="3" destOrd="0" presId="urn:microsoft.com/office/officeart/2017/3/layout/HorizontalPathTimeline"/>
    <dgm:cxn modelId="{72B5C542-EBDA-4D98-BE2C-9082FCE8E512}" type="presParOf" srcId="{DDEFCB53-BD45-485E-9648-F09729C284E0}" destId="{C3AFE38E-0B13-41C3-9224-24FAEB6D3442}" srcOrd="4" destOrd="0" presId="urn:microsoft.com/office/officeart/2017/3/layout/HorizontalPathTimeline"/>
    <dgm:cxn modelId="{7FEB9EBB-8F58-4C37-A7D9-5B5E542881E5}" type="presParOf" srcId="{02AFD67E-E985-40C3-AC96-2A59D1E04818}" destId="{AD8DB7B3-A166-42D1-AFEF-6728A0110E50}" srcOrd="3" destOrd="0" presId="urn:microsoft.com/office/officeart/2017/3/layout/HorizontalPathTimeline"/>
    <dgm:cxn modelId="{345AFD1A-B971-449C-BF17-9EBBE68F9395}" type="presParOf" srcId="{02AFD67E-E985-40C3-AC96-2A59D1E04818}" destId="{E117AD50-EFD4-441F-B3F6-D645B3DD2D69}" srcOrd="4" destOrd="0" presId="urn:microsoft.com/office/officeart/2017/3/layout/HorizontalPathTimeline"/>
    <dgm:cxn modelId="{BF8C17C7-BCD9-480D-86A5-40E9D2A13063}" type="presParOf" srcId="{E117AD50-EFD4-441F-B3F6-D645B3DD2D69}" destId="{8A2B1ED9-1751-4568-86DF-4850362E4347}" srcOrd="0" destOrd="0" presId="urn:microsoft.com/office/officeart/2017/3/layout/HorizontalPathTimeline"/>
    <dgm:cxn modelId="{E125A986-A288-4F30-A751-23FB6D3F8642}" type="presParOf" srcId="{E117AD50-EFD4-441F-B3F6-D645B3DD2D69}" destId="{3C06CD55-6884-45EF-BD23-E7011CEF501F}" srcOrd="1" destOrd="0" presId="urn:microsoft.com/office/officeart/2017/3/layout/HorizontalPathTimeline"/>
    <dgm:cxn modelId="{B9003774-7C7C-472F-A451-C512573AE8BE}" type="presParOf" srcId="{3C06CD55-6884-45EF-BD23-E7011CEF501F}" destId="{7E84D2F7-BD55-43FD-BAAE-DA29F4A07401}" srcOrd="0" destOrd="0" presId="urn:microsoft.com/office/officeart/2017/3/layout/HorizontalPathTimeline"/>
    <dgm:cxn modelId="{D6D554DC-5001-47D8-A6F9-6F0F3A2B8008}" type="presParOf" srcId="{3C06CD55-6884-45EF-BD23-E7011CEF501F}" destId="{AFDDC246-B853-45C7-924A-658863290AE1}" srcOrd="1" destOrd="0" presId="urn:microsoft.com/office/officeart/2017/3/layout/HorizontalPathTimeline"/>
    <dgm:cxn modelId="{699E4737-9975-438A-9848-9F87ED520D53}" type="presParOf" srcId="{E117AD50-EFD4-441F-B3F6-D645B3DD2D69}" destId="{8BF3C3F4-A4BC-4EA5-B902-0F5143D2C22E}" srcOrd="2" destOrd="0" presId="urn:microsoft.com/office/officeart/2017/3/layout/HorizontalPathTimeline"/>
    <dgm:cxn modelId="{840B30C0-5EF9-4C31-B87C-57BA0C077CDA}" type="presParOf" srcId="{E117AD50-EFD4-441F-B3F6-D645B3DD2D69}" destId="{E8E6E563-89D3-43EC-B759-BCC59A95D28E}" srcOrd="3" destOrd="0" presId="urn:microsoft.com/office/officeart/2017/3/layout/HorizontalPathTimeline"/>
    <dgm:cxn modelId="{AB89CF1C-022E-4C63-8DEE-570DFFF9F5F4}" type="presParOf" srcId="{E117AD50-EFD4-441F-B3F6-D645B3DD2D69}" destId="{F03B1158-A1F0-4146-BCA0-76FEE4899BA7}" srcOrd="4" destOrd="0" presId="urn:microsoft.com/office/officeart/2017/3/layout/HorizontalPathTimeline"/>
    <dgm:cxn modelId="{AF5E3D36-F17F-4C65-BBCA-EF6C3BB8A7AF}" type="presParOf" srcId="{02AFD67E-E985-40C3-AC96-2A59D1E04818}" destId="{FE24A5DE-36F0-4B35-901D-96AC96D08A82}" srcOrd="5" destOrd="0" presId="urn:microsoft.com/office/officeart/2017/3/layout/HorizontalPathTimeline"/>
    <dgm:cxn modelId="{EA92AA51-E42E-45DB-BA7C-4F2F1AAEC7BC}" type="presParOf" srcId="{02AFD67E-E985-40C3-AC96-2A59D1E04818}" destId="{26216E85-FB26-4593-AC40-88EBE8406526}" srcOrd="6" destOrd="0" presId="urn:microsoft.com/office/officeart/2017/3/layout/HorizontalPathTimeline"/>
    <dgm:cxn modelId="{A7D8613F-1235-4490-A81B-6B9D644E38A6}" type="presParOf" srcId="{26216E85-FB26-4593-AC40-88EBE8406526}" destId="{655D0D02-178C-407A-BE3B-B2EC6EC9B573}" srcOrd="0" destOrd="0" presId="urn:microsoft.com/office/officeart/2017/3/layout/HorizontalPathTimeline"/>
    <dgm:cxn modelId="{C1DE52D1-FF09-4F0A-B8A5-784994D6CF96}" type="presParOf" srcId="{26216E85-FB26-4593-AC40-88EBE8406526}" destId="{FA3FF32C-69B8-4D36-B6C5-439A17D6C6A4}" srcOrd="1" destOrd="0" presId="urn:microsoft.com/office/officeart/2017/3/layout/HorizontalPathTimeline"/>
    <dgm:cxn modelId="{2E3CC2B6-F7A7-422E-92C6-03EB8D584616}" type="presParOf" srcId="{FA3FF32C-69B8-4D36-B6C5-439A17D6C6A4}" destId="{48376A72-BBA7-4270-8626-1568C9510637}" srcOrd="0" destOrd="0" presId="urn:microsoft.com/office/officeart/2017/3/layout/HorizontalPathTimeline"/>
    <dgm:cxn modelId="{10C133F0-6E39-43D2-93AA-140A5B6241F0}" type="presParOf" srcId="{FA3FF32C-69B8-4D36-B6C5-439A17D6C6A4}" destId="{2B6D0DC0-BE41-4FF2-AE82-06FCA0E8158E}" srcOrd="1" destOrd="0" presId="urn:microsoft.com/office/officeart/2017/3/layout/HorizontalPathTimeline"/>
    <dgm:cxn modelId="{07FEA8F2-9F1E-4826-8827-B8A77836728D}" type="presParOf" srcId="{26216E85-FB26-4593-AC40-88EBE8406526}" destId="{F03D73BE-D0F0-4AA3-A2F4-AE805C8291CB}" srcOrd="2" destOrd="0" presId="urn:microsoft.com/office/officeart/2017/3/layout/HorizontalPathTimeline"/>
    <dgm:cxn modelId="{7CC024C8-EFB6-40C5-AB89-4F740BFA1AE3}" type="presParOf" srcId="{26216E85-FB26-4593-AC40-88EBE8406526}" destId="{51FB6149-5F25-424E-8333-2B0DF2DD6335}" srcOrd="3" destOrd="0" presId="urn:microsoft.com/office/officeart/2017/3/layout/HorizontalPathTimeline"/>
    <dgm:cxn modelId="{1B5CED4A-168E-4D95-8390-A6D32802FC98}" type="presParOf" srcId="{26216E85-FB26-4593-AC40-88EBE8406526}" destId="{1E163EBC-FB2D-41A0-99B7-911564C2FC93}" srcOrd="4" destOrd="0" presId="urn:microsoft.com/office/officeart/2017/3/layout/HorizontalPathTimeline"/>
    <dgm:cxn modelId="{A19509AA-86E9-4DAA-BF2F-46588520ADA2}" type="presParOf" srcId="{02AFD67E-E985-40C3-AC96-2A59D1E04818}" destId="{CBA10200-D5E2-4162-9BDC-013BC53B437B}" srcOrd="7" destOrd="0" presId="urn:microsoft.com/office/officeart/2017/3/layout/HorizontalPathTimeline"/>
    <dgm:cxn modelId="{4EA07C6A-DA52-4960-9178-7D7B8F5CDF59}" type="presParOf" srcId="{02AFD67E-E985-40C3-AC96-2A59D1E04818}" destId="{57383E9D-1C3D-4A30-A4D4-FDBA8E0C48B7}" srcOrd="8" destOrd="0" presId="urn:microsoft.com/office/officeart/2017/3/layout/HorizontalPathTimeline"/>
    <dgm:cxn modelId="{2BE1DE29-6735-40AF-950D-73C639D3B186}" type="presParOf" srcId="{57383E9D-1C3D-4A30-A4D4-FDBA8E0C48B7}" destId="{EC6ABCE2-AA9B-41A7-9532-55222F1E7C4B}" srcOrd="0" destOrd="0" presId="urn:microsoft.com/office/officeart/2017/3/layout/HorizontalPathTimeline"/>
    <dgm:cxn modelId="{24526EAC-8F9F-4934-81A3-224279A0EAA7}" type="presParOf" srcId="{57383E9D-1C3D-4A30-A4D4-FDBA8E0C48B7}" destId="{B6EAD225-1809-4DF9-B410-75262DAD1108}" srcOrd="1" destOrd="0" presId="urn:microsoft.com/office/officeart/2017/3/layout/HorizontalPathTimeline"/>
    <dgm:cxn modelId="{E4F9F440-37CD-49FF-9913-EF9E9BA168A2}" type="presParOf" srcId="{B6EAD225-1809-4DF9-B410-75262DAD1108}" destId="{1ED3CDC7-DA4A-4436-8A3A-6C07EF6E61C0}" srcOrd="0" destOrd="0" presId="urn:microsoft.com/office/officeart/2017/3/layout/HorizontalPathTimeline"/>
    <dgm:cxn modelId="{D4FAE84D-E817-441B-BCDF-A7E4A162B56C}" type="presParOf" srcId="{B6EAD225-1809-4DF9-B410-75262DAD1108}" destId="{06B71D93-CCC0-4878-A370-15BB030248C6}" srcOrd="1" destOrd="0" presId="urn:microsoft.com/office/officeart/2017/3/layout/HorizontalPathTimeline"/>
    <dgm:cxn modelId="{D9B00AA0-1F56-4670-A32D-704ED9CEAD1E}" type="presParOf" srcId="{57383E9D-1C3D-4A30-A4D4-FDBA8E0C48B7}" destId="{C1D87E39-EA07-4DB8-AA6C-BC14F4F45108}" srcOrd="2" destOrd="0" presId="urn:microsoft.com/office/officeart/2017/3/layout/HorizontalPathTimeline"/>
    <dgm:cxn modelId="{7B522222-CCEB-48E9-AF0C-FDB40DC6B062}" type="presParOf" srcId="{57383E9D-1C3D-4A30-A4D4-FDBA8E0C48B7}" destId="{1A7505FE-AE9D-40AC-AFB0-06B38C3E4020}" srcOrd="3" destOrd="0" presId="urn:microsoft.com/office/officeart/2017/3/layout/HorizontalPathTimeline"/>
    <dgm:cxn modelId="{77D70696-CCFC-403F-A6C1-24C718534B94}" type="presParOf" srcId="{57383E9D-1C3D-4A30-A4D4-FDBA8E0C48B7}" destId="{AACC603F-BE59-457B-BA46-0302687A34DA}" srcOrd="4" destOrd="0" presId="urn:microsoft.com/office/officeart/2017/3/layout/HorizontalPathTimeline"/>
    <dgm:cxn modelId="{34FF65E0-CFEE-4FAB-BA12-776555D2A304}" type="presParOf" srcId="{02AFD67E-E985-40C3-AC96-2A59D1E04818}" destId="{FB9D4D2D-9E1E-4CC3-810C-A7C7314D4A07}" srcOrd="9" destOrd="0" presId="urn:microsoft.com/office/officeart/2017/3/layout/HorizontalPathTimeline"/>
    <dgm:cxn modelId="{FF9159AB-A57B-47E0-A565-3F5730FB15F2}" type="presParOf" srcId="{02AFD67E-E985-40C3-AC96-2A59D1E04818}" destId="{CC45E0F8-9A72-4A0A-80D1-F90C045949B8}" srcOrd="10" destOrd="0" presId="urn:microsoft.com/office/officeart/2017/3/layout/HorizontalPathTimeline"/>
    <dgm:cxn modelId="{FC6A6F06-7982-4C40-A55B-355667300F4B}" type="presParOf" srcId="{CC45E0F8-9A72-4A0A-80D1-F90C045949B8}" destId="{781104DC-2F04-4878-A07E-3F889AA8E264}" srcOrd="0" destOrd="0" presId="urn:microsoft.com/office/officeart/2017/3/layout/HorizontalPathTimeline"/>
    <dgm:cxn modelId="{B3C53E58-7D21-4C24-A6FC-4C5090469404}" type="presParOf" srcId="{CC45E0F8-9A72-4A0A-80D1-F90C045949B8}" destId="{F2279A7D-94C5-4684-99E1-58CFD841F5E5}" srcOrd="1" destOrd="0" presId="urn:microsoft.com/office/officeart/2017/3/layout/HorizontalPathTimeline"/>
    <dgm:cxn modelId="{1DAD2534-9E42-4B71-B881-A2210C43D2D7}" type="presParOf" srcId="{F2279A7D-94C5-4684-99E1-58CFD841F5E5}" destId="{BC7D8BD2-CDCA-41F5-8721-4FE81F6E35B2}" srcOrd="0" destOrd="0" presId="urn:microsoft.com/office/officeart/2017/3/layout/HorizontalPathTimeline"/>
    <dgm:cxn modelId="{0FD5712E-9DD1-4750-8647-E6D9ED7FAAFB}" type="presParOf" srcId="{F2279A7D-94C5-4684-99E1-58CFD841F5E5}" destId="{5E80E750-B8DB-4AD7-83B5-CBA24C146E52}" srcOrd="1" destOrd="0" presId="urn:microsoft.com/office/officeart/2017/3/layout/HorizontalPathTimeline"/>
    <dgm:cxn modelId="{D2828B1D-A5EA-4BFE-8740-18137CEA5980}" type="presParOf" srcId="{CC45E0F8-9A72-4A0A-80D1-F90C045949B8}" destId="{CC3F925D-9492-41AE-B03C-E19150E8E0E7}" srcOrd="2" destOrd="0" presId="urn:microsoft.com/office/officeart/2017/3/layout/HorizontalPathTimeline"/>
    <dgm:cxn modelId="{F2ED5953-9516-432C-8E28-0BF3E43E4554}" type="presParOf" srcId="{CC45E0F8-9A72-4A0A-80D1-F90C045949B8}" destId="{A68C5B1C-A718-42F9-B171-185E5141DB18}" srcOrd="3" destOrd="0" presId="urn:microsoft.com/office/officeart/2017/3/layout/HorizontalPathTimeline"/>
    <dgm:cxn modelId="{D7E0F8EA-B9BC-48E4-92F9-4841AC0E90FF}" type="presParOf" srcId="{CC45E0F8-9A72-4A0A-80D1-F90C045949B8}" destId="{54C35795-3DB0-4E0B-8CA3-46078C66B222}" srcOrd="4" destOrd="0" presId="urn:microsoft.com/office/officeart/2017/3/layout/HorizontalPathTimeline"/>
    <dgm:cxn modelId="{53E3AD75-CE62-4249-BD65-AB862F436911}" type="presParOf" srcId="{02AFD67E-E985-40C3-AC96-2A59D1E04818}" destId="{993FEA9E-B908-4403-B734-34900391492C}" srcOrd="11" destOrd="0" presId="urn:microsoft.com/office/officeart/2017/3/layout/HorizontalPathTimeline"/>
    <dgm:cxn modelId="{2D7BDF40-FE32-4468-BF6D-F5E0EE64EC33}" type="presParOf" srcId="{02AFD67E-E985-40C3-AC96-2A59D1E04818}" destId="{4275FCCF-9860-4B30-9A0A-6CF3689C4BB6}" srcOrd="12" destOrd="0" presId="urn:microsoft.com/office/officeart/2017/3/layout/HorizontalPathTimeline"/>
    <dgm:cxn modelId="{5A97C3DC-498B-46A3-8778-C7600ABA618D}" type="presParOf" srcId="{4275FCCF-9860-4B30-9A0A-6CF3689C4BB6}" destId="{BB3AA66C-8170-4BE7-B18B-57704ECEE471}" srcOrd="0" destOrd="0" presId="urn:microsoft.com/office/officeart/2017/3/layout/HorizontalPathTimeline"/>
    <dgm:cxn modelId="{B27CAA92-E597-4A90-B654-2AE967E35236}" type="presParOf" srcId="{4275FCCF-9860-4B30-9A0A-6CF3689C4BB6}" destId="{749195E4-A9C0-415D-AE9E-BB658E1255F6}" srcOrd="1" destOrd="0" presId="urn:microsoft.com/office/officeart/2017/3/layout/HorizontalPathTimeline"/>
    <dgm:cxn modelId="{21D16389-B814-4077-A395-479F891136DA}" type="presParOf" srcId="{749195E4-A9C0-415D-AE9E-BB658E1255F6}" destId="{C9E61D57-94EF-411D-B294-9EB13700ECE4}" srcOrd="0" destOrd="0" presId="urn:microsoft.com/office/officeart/2017/3/layout/HorizontalPathTimeline"/>
    <dgm:cxn modelId="{A0A11D3A-8689-4642-A2AD-5298DF5E7A54}" type="presParOf" srcId="{749195E4-A9C0-415D-AE9E-BB658E1255F6}" destId="{BD829B58-B95F-4E55-8D8C-C2835F4113CB}" srcOrd="1" destOrd="0" presId="urn:microsoft.com/office/officeart/2017/3/layout/HorizontalPathTimeline"/>
    <dgm:cxn modelId="{B5D82ACC-1D18-4B08-B61A-BC000B08D826}" type="presParOf" srcId="{4275FCCF-9860-4B30-9A0A-6CF3689C4BB6}" destId="{86620AF8-1EA9-46CF-9E72-C76CDB941571}" srcOrd="2" destOrd="0" presId="urn:microsoft.com/office/officeart/2017/3/layout/HorizontalPathTimeline"/>
    <dgm:cxn modelId="{C26A71CC-4352-4425-A98B-07DB11C549E3}" type="presParOf" srcId="{4275FCCF-9860-4B30-9A0A-6CF3689C4BB6}" destId="{A04E066C-CB6C-48F2-ADDD-A2C73EC10374}" srcOrd="3" destOrd="0" presId="urn:microsoft.com/office/officeart/2017/3/layout/HorizontalPathTimeline"/>
    <dgm:cxn modelId="{B80879A4-BDC7-4B96-89B9-2208FE4E5C86}" type="presParOf" srcId="{4275FCCF-9860-4B30-9A0A-6CF3689C4BB6}" destId="{FC0A284D-5F8A-42EB-B9FD-00B53B05B3BB}" srcOrd="4" destOrd="0" presId="urn:microsoft.com/office/officeart/2017/3/layout/HorizontalPathTimeline"/>
    <dgm:cxn modelId="{E11240E5-FDD9-48ED-8D1D-ECA8D9AA746E}" type="presParOf" srcId="{02AFD67E-E985-40C3-AC96-2A59D1E04818}" destId="{78F3F5F1-0EF5-48DC-AE83-9A7B01521405}" srcOrd="13" destOrd="0" presId="urn:microsoft.com/office/officeart/2017/3/layout/HorizontalPathTimeline"/>
    <dgm:cxn modelId="{2B7CDA5F-8841-453D-AF0E-4B93DA5A9F42}" type="presParOf" srcId="{02AFD67E-E985-40C3-AC96-2A59D1E04818}" destId="{F2B56FE1-79CE-41C3-A605-C6B2B020BEF9}" srcOrd="14" destOrd="0" presId="urn:microsoft.com/office/officeart/2017/3/layout/HorizontalPathTimeline"/>
    <dgm:cxn modelId="{96B3A715-D86C-47AE-BE87-9FE7403DC9EC}" type="presParOf" srcId="{F2B56FE1-79CE-41C3-A605-C6B2B020BEF9}" destId="{1FDFA573-D6D1-4505-9B53-97187DE7077E}" srcOrd="0" destOrd="0" presId="urn:microsoft.com/office/officeart/2017/3/layout/HorizontalPathTimeline"/>
    <dgm:cxn modelId="{A609590F-0172-4B56-BC44-AD510954440D}" type="presParOf" srcId="{F2B56FE1-79CE-41C3-A605-C6B2B020BEF9}" destId="{C088B1D8-ABD1-4195-81B5-F0D796D195CD}" srcOrd="1" destOrd="0" presId="urn:microsoft.com/office/officeart/2017/3/layout/HorizontalPathTimeline"/>
    <dgm:cxn modelId="{F051563B-7DC9-4ED3-BB02-9245E6410157}" type="presParOf" srcId="{C088B1D8-ABD1-4195-81B5-F0D796D195CD}" destId="{FB87B9B5-5E35-4892-A115-D92FC814673F}" srcOrd="0" destOrd="0" presId="urn:microsoft.com/office/officeart/2017/3/layout/HorizontalPathTimeline"/>
    <dgm:cxn modelId="{22696490-6D7A-49EA-90B9-442E7FE03928}" type="presParOf" srcId="{C088B1D8-ABD1-4195-81B5-F0D796D195CD}" destId="{C93F62DA-4C2E-48B6-B654-DEF257DDD367}" srcOrd="1" destOrd="0" presId="urn:microsoft.com/office/officeart/2017/3/layout/HorizontalPathTimeline"/>
    <dgm:cxn modelId="{BBF0D26E-F93C-4BE1-87CC-482353A54D21}" type="presParOf" srcId="{F2B56FE1-79CE-41C3-A605-C6B2B020BEF9}" destId="{DC249249-6243-4FCB-8E11-1B82928ED07B}" srcOrd="2" destOrd="0" presId="urn:microsoft.com/office/officeart/2017/3/layout/HorizontalPathTimeline"/>
    <dgm:cxn modelId="{3AA31514-3C74-4E3B-A857-1677DED84FEB}" type="presParOf" srcId="{F2B56FE1-79CE-41C3-A605-C6B2B020BEF9}" destId="{A4BF85B8-9580-4A70-AE3C-B572878B1D67}" srcOrd="3" destOrd="0" presId="urn:microsoft.com/office/officeart/2017/3/layout/HorizontalPathTimeline"/>
    <dgm:cxn modelId="{9852F2BD-B402-461C-83A7-28BBE71484DB}" type="presParOf" srcId="{F2B56FE1-79CE-41C3-A605-C6B2B020BEF9}" destId="{61A9C15F-456C-4C0A-B665-D34426E0F782}" srcOrd="4" destOrd="0" presId="urn:microsoft.com/office/officeart/2017/3/layout/HorizontalPathTimeline"/>
    <dgm:cxn modelId="{91D1BCCD-8A59-4491-AE07-F26090C82142}" type="presParOf" srcId="{02AFD67E-E985-40C3-AC96-2A59D1E04818}" destId="{421EFCDE-DFF2-48D4-B270-A0E00CB0C837}" srcOrd="15" destOrd="0" presId="urn:microsoft.com/office/officeart/2017/3/layout/HorizontalPathTimeline"/>
    <dgm:cxn modelId="{D4A8013A-C636-4824-939B-5D2EA40B4922}" type="presParOf" srcId="{02AFD67E-E985-40C3-AC96-2A59D1E04818}" destId="{E9BC61A1-01AB-43FC-8554-0107BD295F80}" srcOrd="16" destOrd="0" presId="urn:microsoft.com/office/officeart/2017/3/layout/HorizontalPathTimeline"/>
    <dgm:cxn modelId="{A8CCD219-9665-4A61-98A9-0106C5E1A047}" type="presParOf" srcId="{E9BC61A1-01AB-43FC-8554-0107BD295F80}" destId="{2E606CB7-B3F4-4C05-AC15-AC960CA192B8}" srcOrd="0" destOrd="0" presId="urn:microsoft.com/office/officeart/2017/3/layout/HorizontalPathTimeline"/>
    <dgm:cxn modelId="{E1DF7CDD-7B7E-4AB1-BBF1-B4CC0C49F144}" type="presParOf" srcId="{E9BC61A1-01AB-43FC-8554-0107BD295F80}" destId="{43EC10FF-E2C0-47E3-9885-56D534EDEA78}" srcOrd="1" destOrd="0" presId="urn:microsoft.com/office/officeart/2017/3/layout/HorizontalPathTimeline"/>
    <dgm:cxn modelId="{FC5FDA0A-7749-45FA-8FEC-884272F7009A}" type="presParOf" srcId="{43EC10FF-E2C0-47E3-9885-56D534EDEA78}" destId="{3331DA06-E8E6-417C-A77A-C96B869B5CF9}" srcOrd="0" destOrd="0" presId="urn:microsoft.com/office/officeart/2017/3/layout/HorizontalPathTimeline"/>
    <dgm:cxn modelId="{F03BD654-44FC-435A-B227-25EEEA9FB973}" type="presParOf" srcId="{43EC10FF-E2C0-47E3-9885-56D534EDEA78}" destId="{676D1C7F-6FA2-48AD-805F-38AAB1C00567}" srcOrd="1" destOrd="0" presId="urn:microsoft.com/office/officeart/2017/3/layout/HorizontalPathTimeline"/>
    <dgm:cxn modelId="{124B59EB-F758-4B7A-8398-43BA598BDACE}" type="presParOf" srcId="{E9BC61A1-01AB-43FC-8554-0107BD295F80}" destId="{0F36CF70-2F66-4163-AFA1-CABE831F829C}" srcOrd="2" destOrd="0" presId="urn:microsoft.com/office/officeart/2017/3/layout/HorizontalPathTimeline"/>
    <dgm:cxn modelId="{B02FF93E-ECEC-4017-ABE7-BBA63EE6F7EE}" type="presParOf" srcId="{E9BC61A1-01AB-43FC-8554-0107BD295F80}" destId="{BF070E72-E33A-4396-8698-1F78627292E2}" srcOrd="3" destOrd="0" presId="urn:microsoft.com/office/officeart/2017/3/layout/HorizontalPathTimeline"/>
    <dgm:cxn modelId="{E46AC071-1DF3-4029-8E93-7069BCA51677}" type="presParOf" srcId="{E9BC61A1-01AB-43FC-8554-0107BD295F80}" destId="{C228D235-0DFA-4EDC-AFD9-C7BF85A2577B}"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7CD739-0EEB-4581-AAA0-417A7CB05A6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3F8B3E6-BA5D-40F7-90C7-E096AF53F1CA}">
      <dgm:prSet phldrT="[Text]"/>
      <dgm:spPr/>
      <dgm:t>
        <a:bodyPr/>
        <a:lstStyle/>
        <a:p>
          <a:r>
            <a:rPr lang="en-US" dirty="0"/>
            <a:t>Provide suggestions &amp; feedback at any time to </a:t>
          </a:r>
          <a:r>
            <a:rPr lang="en-US" dirty="0">
              <a:hlinkClick xmlns:r="http://schemas.openxmlformats.org/officeDocument/2006/relationships" r:id="rId1"/>
            </a:rPr>
            <a:t>DCF.CSBG@wisconsin.gov</a:t>
          </a:r>
          <a:r>
            <a:rPr lang="en-US" dirty="0"/>
            <a:t>  </a:t>
          </a:r>
          <a:br>
            <a:rPr lang="en-US" dirty="0"/>
          </a:br>
          <a:r>
            <a:rPr lang="en-US" dirty="0"/>
            <a:t>between now &amp; June 1</a:t>
          </a:r>
        </a:p>
      </dgm:t>
    </dgm:pt>
    <dgm:pt modelId="{C50382D8-A2BC-4098-800E-ED3C7FCA585F}" type="parTrans" cxnId="{62280E88-60E8-4B46-BA89-921F28829B18}">
      <dgm:prSet/>
      <dgm:spPr/>
      <dgm:t>
        <a:bodyPr/>
        <a:lstStyle/>
        <a:p>
          <a:endParaRPr lang="en-US"/>
        </a:p>
      </dgm:t>
    </dgm:pt>
    <dgm:pt modelId="{1535D846-7162-4456-8DA0-0B0F5A8030B1}" type="sibTrans" cxnId="{62280E88-60E8-4B46-BA89-921F28829B18}">
      <dgm:prSet phldrT="1"/>
      <dgm:spPr/>
      <dgm:t>
        <a:bodyPr/>
        <a:lstStyle/>
        <a:p>
          <a:endParaRPr lang="en-US"/>
        </a:p>
      </dgm:t>
    </dgm:pt>
    <dgm:pt modelId="{BEA755D6-6576-4EE7-804C-21DA290CB370}">
      <dgm:prSet phldrT="[Text]"/>
      <dgm:spPr/>
      <dgm:t>
        <a:bodyPr/>
        <a:lstStyle/>
        <a:p>
          <a:r>
            <a:rPr lang="en-US" dirty="0"/>
            <a:t>Attend the CSBG State Plan workshop at the WISCAP Annual Conference on May 3 (you made it!)</a:t>
          </a:r>
        </a:p>
      </dgm:t>
    </dgm:pt>
    <dgm:pt modelId="{7ECD6626-6E52-4619-96D6-EFB3D109842B}" type="parTrans" cxnId="{4FCACACA-57B5-4EAD-8995-224F69627ACB}">
      <dgm:prSet/>
      <dgm:spPr/>
      <dgm:t>
        <a:bodyPr/>
        <a:lstStyle/>
        <a:p>
          <a:endParaRPr lang="en-US"/>
        </a:p>
      </dgm:t>
    </dgm:pt>
    <dgm:pt modelId="{E124640E-E9B0-4C1D-A8AC-A334E9BC8617}" type="sibTrans" cxnId="{4FCACACA-57B5-4EAD-8995-224F69627ACB}">
      <dgm:prSet phldrT="2"/>
      <dgm:spPr/>
      <dgm:t>
        <a:bodyPr/>
        <a:lstStyle/>
        <a:p>
          <a:endParaRPr lang="en-US"/>
        </a:p>
      </dgm:t>
    </dgm:pt>
    <dgm:pt modelId="{580A30B8-901F-4342-AE91-8738DA6C53A0}">
      <dgm:prSet phldrT="[Text]"/>
      <dgm:spPr/>
      <dgm:t>
        <a:bodyPr/>
        <a:lstStyle/>
        <a:p>
          <a:r>
            <a:rPr lang="en-US" dirty="0"/>
            <a:t>Attend the public/legislative hearing via Zoom on July 14 – details TBA</a:t>
          </a:r>
        </a:p>
      </dgm:t>
    </dgm:pt>
    <dgm:pt modelId="{BF81F1FF-6FBA-4D24-8EE8-B7B0D11D6419}" type="parTrans" cxnId="{E6B64ABF-3BF6-47F8-9E4F-44C5BC456439}">
      <dgm:prSet/>
      <dgm:spPr/>
      <dgm:t>
        <a:bodyPr/>
        <a:lstStyle/>
        <a:p>
          <a:endParaRPr lang="en-US"/>
        </a:p>
      </dgm:t>
    </dgm:pt>
    <dgm:pt modelId="{0910CCF8-1854-4467-8EE2-2A0AB0501A78}" type="sibTrans" cxnId="{E6B64ABF-3BF6-47F8-9E4F-44C5BC456439}">
      <dgm:prSet phldrT="3"/>
      <dgm:spPr/>
      <dgm:t>
        <a:bodyPr/>
        <a:lstStyle/>
        <a:p>
          <a:endParaRPr lang="en-US"/>
        </a:p>
      </dgm:t>
    </dgm:pt>
    <dgm:pt modelId="{EAE00E9D-A004-4FBD-B4BE-A567E946B551}" type="pres">
      <dgm:prSet presAssocID="{B17CD739-0EEB-4581-AAA0-417A7CB05A62}" presName="root" presStyleCnt="0">
        <dgm:presLayoutVars>
          <dgm:dir/>
          <dgm:resizeHandles val="exact"/>
        </dgm:presLayoutVars>
      </dgm:prSet>
      <dgm:spPr/>
    </dgm:pt>
    <dgm:pt modelId="{4954A851-926E-4DE0-8679-B75CC349129A}" type="pres">
      <dgm:prSet presAssocID="{D3F8B3E6-BA5D-40F7-90C7-E096AF53F1CA}" presName="compNode" presStyleCnt="0"/>
      <dgm:spPr/>
    </dgm:pt>
    <dgm:pt modelId="{105EDA65-1C21-4505-9C25-AF4AFB284131}" type="pres">
      <dgm:prSet presAssocID="{D3F8B3E6-BA5D-40F7-90C7-E096AF53F1CA}"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opwatch"/>
        </a:ext>
      </dgm:extLst>
    </dgm:pt>
    <dgm:pt modelId="{9B7E8A59-0EDC-4A88-BCAF-D547FE38B019}" type="pres">
      <dgm:prSet presAssocID="{D3F8B3E6-BA5D-40F7-90C7-E096AF53F1CA}" presName="spaceRect" presStyleCnt="0"/>
      <dgm:spPr/>
    </dgm:pt>
    <dgm:pt modelId="{9FB96F63-671E-4E9B-BBC1-C9F14B8AD5A3}" type="pres">
      <dgm:prSet presAssocID="{D3F8B3E6-BA5D-40F7-90C7-E096AF53F1CA}" presName="textRect" presStyleLbl="revTx" presStyleIdx="0" presStyleCnt="3">
        <dgm:presLayoutVars>
          <dgm:chMax val="1"/>
          <dgm:chPref val="1"/>
        </dgm:presLayoutVars>
      </dgm:prSet>
      <dgm:spPr/>
    </dgm:pt>
    <dgm:pt modelId="{3D928C97-2876-4717-9082-8AE0D81B96FB}" type="pres">
      <dgm:prSet presAssocID="{1535D846-7162-4456-8DA0-0B0F5A8030B1}" presName="sibTrans" presStyleCnt="0"/>
      <dgm:spPr/>
    </dgm:pt>
    <dgm:pt modelId="{55106D8B-ACD8-4DA6-8B75-BAFAAEBAA87D}" type="pres">
      <dgm:prSet presAssocID="{BEA755D6-6576-4EE7-804C-21DA290CB370}" presName="compNode" presStyleCnt="0"/>
      <dgm:spPr/>
    </dgm:pt>
    <dgm:pt modelId="{F1F20CEB-B083-4350-94B9-5E7CF5DF4530}" type="pres">
      <dgm:prSet presAssocID="{BEA755D6-6576-4EE7-804C-21DA290CB370}"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eting"/>
        </a:ext>
      </dgm:extLst>
    </dgm:pt>
    <dgm:pt modelId="{FBA28512-5761-4FB4-A753-925ED0F3F91B}" type="pres">
      <dgm:prSet presAssocID="{BEA755D6-6576-4EE7-804C-21DA290CB370}" presName="spaceRect" presStyleCnt="0"/>
      <dgm:spPr/>
    </dgm:pt>
    <dgm:pt modelId="{8D4DE1BF-0957-4F85-8B03-F4CCC7EAC797}" type="pres">
      <dgm:prSet presAssocID="{BEA755D6-6576-4EE7-804C-21DA290CB370}" presName="textRect" presStyleLbl="revTx" presStyleIdx="1" presStyleCnt="3">
        <dgm:presLayoutVars>
          <dgm:chMax val="1"/>
          <dgm:chPref val="1"/>
        </dgm:presLayoutVars>
      </dgm:prSet>
      <dgm:spPr/>
    </dgm:pt>
    <dgm:pt modelId="{AC6D0500-C12A-49CD-BCEA-307272B8C6B2}" type="pres">
      <dgm:prSet presAssocID="{E124640E-E9B0-4C1D-A8AC-A334E9BC8617}" presName="sibTrans" presStyleCnt="0"/>
      <dgm:spPr/>
    </dgm:pt>
    <dgm:pt modelId="{08F88B3B-714A-4A4D-A7E6-63558581831D}" type="pres">
      <dgm:prSet presAssocID="{580A30B8-901F-4342-AE91-8738DA6C53A0}" presName="compNode" presStyleCnt="0"/>
      <dgm:spPr/>
    </dgm:pt>
    <dgm:pt modelId="{C3A5B22C-8786-4EE4-8C52-78DF5B4C4AA0}" type="pres">
      <dgm:prSet presAssocID="{580A30B8-901F-4342-AE91-8738DA6C53A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Gavel"/>
        </a:ext>
      </dgm:extLst>
    </dgm:pt>
    <dgm:pt modelId="{5E5E61AF-AF1D-432A-B688-627D6723D812}" type="pres">
      <dgm:prSet presAssocID="{580A30B8-901F-4342-AE91-8738DA6C53A0}" presName="spaceRect" presStyleCnt="0"/>
      <dgm:spPr/>
    </dgm:pt>
    <dgm:pt modelId="{131BB012-62FF-438A-AEA6-DAD7AC1249D1}" type="pres">
      <dgm:prSet presAssocID="{580A30B8-901F-4342-AE91-8738DA6C53A0}" presName="textRect" presStyleLbl="revTx" presStyleIdx="2" presStyleCnt="3">
        <dgm:presLayoutVars>
          <dgm:chMax val="1"/>
          <dgm:chPref val="1"/>
        </dgm:presLayoutVars>
      </dgm:prSet>
      <dgm:spPr/>
    </dgm:pt>
  </dgm:ptLst>
  <dgm:cxnLst>
    <dgm:cxn modelId="{7C0AE807-E25D-4163-8F87-E916763B362A}" type="presOf" srcId="{B17CD739-0EEB-4581-AAA0-417A7CB05A62}" destId="{EAE00E9D-A004-4FBD-B4BE-A567E946B551}" srcOrd="0" destOrd="0" presId="urn:microsoft.com/office/officeart/2018/2/layout/IconLabelList"/>
    <dgm:cxn modelId="{52BBED37-3C30-46EE-A8DA-63099FA4B3C0}" type="presOf" srcId="{BEA755D6-6576-4EE7-804C-21DA290CB370}" destId="{8D4DE1BF-0957-4F85-8B03-F4CCC7EAC797}" srcOrd="0" destOrd="0" presId="urn:microsoft.com/office/officeart/2018/2/layout/IconLabelList"/>
    <dgm:cxn modelId="{182C0D70-E3FD-4B95-9BB8-3E976C70BF87}" type="presOf" srcId="{580A30B8-901F-4342-AE91-8738DA6C53A0}" destId="{131BB012-62FF-438A-AEA6-DAD7AC1249D1}" srcOrd="0" destOrd="0" presId="urn:microsoft.com/office/officeart/2018/2/layout/IconLabelList"/>
    <dgm:cxn modelId="{62280E88-60E8-4B46-BA89-921F28829B18}" srcId="{B17CD739-0EEB-4581-AAA0-417A7CB05A62}" destId="{D3F8B3E6-BA5D-40F7-90C7-E096AF53F1CA}" srcOrd="0" destOrd="0" parTransId="{C50382D8-A2BC-4098-800E-ED3C7FCA585F}" sibTransId="{1535D846-7162-4456-8DA0-0B0F5A8030B1}"/>
    <dgm:cxn modelId="{A1AF5D8D-6B99-49D0-A0C0-56F7EC3FF7A2}" type="presOf" srcId="{D3F8B3E6-BA5D-40F7-90C7-E096AF53F1CA}" destId="{9FB96F63-671E-4E9B-BBC1-C9F14B8AD5A3}" srcOrd="0" destOrd="0" presId="urn:microsoft.com/office/officeart/2018/2/layout/IconLabelList"/>
    <dgm:cxn modelId="{E6B64ABF-3BF6-47F8-9E4F-44C5BC456439}" srcId="{B17CD739-0EEB-4581-AAA0-417A7CB05A62}" destId="{580A30B8-901F-4342-AE91-8738DA6C53A0}" srcOrd="2" destOrd="0" parTransId="{BF81F1FF-6FBA-4D24-8EE8-B7B0D11D6419}" sibTransId="{0910CCF8-1854-4467-8EE2-2A0AB0501A78}"/>
    <dgm:cxn modelId="{4FCACACA-57B5-4EAD-8995-224F69627ACB}" srcId="{B17CD739-0EEB-4581-AAA0-417A7CB05A62}" destId="{BEA755D6-6576-4EE7-804C-21DA290CB370}" srcOrd="1" destOrd="0" parTransId="{7ECD6626-6E52-4619-96D6-EFB3D109842B}" sibTransId="{E124640E-E9B0-4C1D-A8AC-A334E9BC8617}"/>
    <dgm:cxn modelId="{6D638CD2-F833-459B-877E-3E2298C017E3}" type="presParOf" srcId="{EAE00E9D-A004-4FBD-B4BE-A567E946B551}" destId="{4954A851-926E-4DE0-8679-B75CC349129A}" srcOrd="0" destOrd="0" presId="urn:microsoft.com/office/officeart/2018/2/layout/IconLabelList"/>
    <dgm:cxn modelId="{01A26B3B-2B95-48EC-9910-CAA75DCD72E6}" type="presParOf" srcId="{4954A851-926E-4DE0-8679-B75CC349129A}" destId="{105EDA65-1C21-4505-9C25-AF4AFB284131}" srcOrd="0" destOrd="0" presId="urn:microsoft.com/office/officeart/2018/2/layout/IconLabelList"/>
    <dgm:cxn modelId="{F42B0F26-A496-4C58-94D8-914574EEDBF4}" type="presParOf" srcId="{4954A851-926E-4DE0-8679-B75CC349129A}" destId="{9B7E8A59-0EDC-4A88-BCAF-D547FE38B019}" srcOrd="1" destOrd="0" presId="urn:microsoft.com/office/officeart/2018/2/layout/IconLabelList"/>
    <dgm:cxn modelId="{FD0F1BF8-9709-41F3-8707-F32F42EEF409}" type="presParOf" srcId="{4954A851-926E-4DE0-8679-B75CC349129A}" destId="{9FB96F63-671E-4E9B-BBC1-C9F14B8AD5A3}" srcOrd="2" destOrd="0" presId="urn:microsoft.com/office/officeart/2018/2/layout/IconLabelList"/>
    <dgm:cxn modelId="{5E25524A-731D-4CBC-8CD5-9DB7FE555864}" type="presParOf" srcId="{EAE00E9D-A004-4FBD-B4BE-A567E946B551}" destId="{3D928C97-2876-4717-9082-8AE0D81B96FB}" srcOrd="1" destOrd="0" presId="urn:microsoft.com/office/officeart/2018/2/layout/IconLabelList"/>
    <dgm:cxn modelId="{0D094885-6F08-444E-B2B6-A2C94D08E942}" type="presParOf" srcId="{EAE00E9D-A004-4FBD-B4BE-A567E946B551}" destId="{55106D8B-ACD8-4DA6-8B75-BAFAAEBAA87D}" srcOrd="2" destOrd="0" presId="urn:microsoft.com/office/officeart/2018/2/layout/IconLabelList"/>
    <dgm:cxn modelId="{C797FE2E-11EE-4A8C-BBEF-CE09EAE0CACB}" type="presParOf" srcId="{55106D8B-ACD8-4DA6-8B75-BAFAAEBAA87D}" destId="{F1F20CEB-B083-4350-94B9-5E7CF5DF4530}" srcOrd="0" destOrd="0" presId="urn:microsoft.com/office/officeart/2018/2/layout/IconLabelList"/>
    <dgm:cxn modelId="{BCB96628-B7EC-4EA0-BA19-C2CC41FA77F6}" type="presParOf" srcId="{55106D8B-ACD8-4DA6-8B75-BAFAAEBAA87D}" destId="{FBA28512-5761-4FB4-A753-925ED0F3F91B}" srcOrd="1" destOrd="0" presId="urn:microsoft.com/office/officeart/2018/2/layout/IconLabelList"/>
    <dgm:cxn modelId="{F866C406-7FCF-4B01-8603-3B2DCBBBFECD}" type="presParOf" srcId="{55106D8B-ACD8-4DA6-8B75-BAFAAEBAA87D}" destId="{8D4DE1BF-0957-4F85-8B03-F4CCC7EAC797}" srcOrd="2" destOrd="0" presId="urn:microsoft.com/office/officeart/2018/2/layout/IconLabelList"/>
    <dgm:cxn modelId="{881B36D5-16D2-4EB5-876A-45CE5A09231F}" type="presParOf" srcId="{EAE00E9D-A004-4FBD-B4BE-A567E946B551}" destId="{AC6D0500-C12A-49CD-BCEA-307272B8C6B2}" srcOrd="3" destOrd="0" presId="urn:microsoft.com/office/officeart/2018/2/layout/IconLabelList"/>
    <dgm:cxn modelId="{330BC1A3-A924-4694-A77F-7CB72537AF5D}" type="presParOf" srcId="{EAE00E9D-A004-4FBD-B4BE-A567E946B551}" destId="{08F88B3B-714A-4A4D-A7E6-63558581831D}" srcOrd="4" destOrd="0" presId="urn:microsoft.com/office/officeart/2018/2/layout/IconLabelList"/>
    <dgm:cxn modelId="{CF5C26F6-1889-403B-803C-E9424C98A591}" type="presParOf" srcId="{08F88B3B-714A-4A4D-A7E6-63558581831D}" destId="{C3A5B22C-8786-4EE4-8C52-78DF5B4C4AA0}" srcOrd="0" destOrd="0" presId="urn:microsoft.com/office/officeart/2018/2/layout/IconLabelList"/>
    <dgm:cxn modelId="{0BCE77C9-3F51-4FA3-B9B0-4B97C9912994}" type="presParOf" srcId="{08F88B3B-714A-4A4D-A7E6-63558581831D}" destId="{5E5E61AF-AF1D-432A-B688-627D6723D812}" srcOrd="1" destOrd="0" presId="urn:microsoft.com/office/officeart/2018/2/layout/IconLabelList"/>
    <dgm:cxn modelId="{7BF1BC4F-1FC2-42D7-A8A9-99796D316192}" type="presParOf" srcId="{08F88B3B-714A-4A4D-A7E6-63558581831D}" destId="{131BB012-62FF-438A-AEA6-DAD7AC1249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31E82E-3E57-4AA8-B1A0-8A9FD67771FA}"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64674CAB-C303-4C09-A821-DA90B296178A}">
      <dgm:prSet phldrT="[Text]"/>
      <dgm:spPr/>
      <dgm:t>
        <a:bodyPr/>
        <a:lstStyle/>
        <a:p>
          <a:r>
            <a:rPr lang="en-US" dirty="0"/>
            <a:t>Goal 1</a:t>
          </a:r>
        </a:p>
      </dgm:t>
    </dgm:pt>
    <dgm:pt modelId="{F9F743FD-7FD0-472B-981A-5784B14B6E9E}" type="parTrans" cxnId="{A3D10BD1-C74D-4D5C-8F49-EF8B127CD18B}">
      <dgm:prSet/>
      <dgm:spPr/>
      <dgm:t>
        <a:bodyPr/>
        <a:lstStyle/>
        <a:p>
          <a:endParaRPr lang="en-US"/>
        </a:p>
      </dgm:t>
    </dgm:pt>
    <dgm:pt modelId="{A53B2D01-AEE9-4965-B2A9-AF1CD78D311C}" type="sibTrans" cxnId="{A3D10BD1-C74D-4D5C-8F49-EF8B127CD18B}">
      <dgm:prSet/>
      <dgm:spPr/>
      <dgm:t>
        <a:bodyPr/>
        <a:lstStyle/>
        <a:p>
          <a:endParaRPr lang="en-US"/>
        </a:p>
      </dgm:t>
    </dgm:pt>
    <dgm:pt modelId="{1D28A864-E0B8-4361-B249-31D422263D7F}">
      <dgm:prSet phldrT="[Text]"/>
      <dgm:spPr/>
      <dgm:t>
        <a:bodyPr/>
        <a:lstStyle/>
        <a:p>
          <a:r>
            <a:rPr lang="en-US" dirty="0"/>
            <a:t>Goal 2</a:t>
          </a:r>
        </a:p>
      </dgm:t>
    </dgm:pt>
    <dgm:pt modelId="{44C9A320-81BF-4BA3-844A-CFC9AC98347F}" type="parTrans" cxnId="{52BDA3F1-8251-4E0B-953C-9478C33F9F2A}">
      <dgm:prSet/>
      <dgm:spPr/>
      <dgm:t>
        <a:bodyPr/>
        <a:lstStyle/>
        <a:p>
          <a:endParaRPr lang="en-US"/>
        </a:p>
      </dgm:t>
    </dgm:pt>
    <dgm:pt modelId="{125CFA4E-995D-4D94-8B92-ACD192F54862}" type="sibTrans" cxnId="{52BDA3F1-8251-4E0B-953C-9478C33F9F2A}">
      <dgm:prSet/>
      <dgm:spPr/>
      <dgm:t>
        <a:bodyPr/>
        <a:lstStyle/>
        <a:p>
          <a:endParaRPr lang="en-US"/>
        </a:p>
      </dgm:t>
    </dgm:pt>
    <dgm:pt modelId="{71DBB769-9D03-4DB3-8685-F5A4F5986AC7}">
      <dgm:prSet phldrT="[Text]"/>
      <dgm:spPr/>
      <dgm:t>
        <a:bodyPr/>
        <a:lstStyle/>
        <a:p>
          <a:r>
            <a:rPr lang="en-US" dirty="0"/>
            <a:t>Goal 3</a:t>
          </a:r>
        </a:p>
      </dgm:t>
    </dgm:pt>
    <dgm:pt modelId="{7D588E6F-EFF4-43C8-8572-7EA2BF001F99}" type="parTrans" cxnId="{83FADEB5-C014-4A40-BEA1-6111A5E38208}">
      <dgm:prSet/>
      <dgm:spPr/>
    </dgm:pt>
    <dgm:pt modelId="{4305C366-917F-46D0-B683-45A00BC66FA7}" type="sibTrans" cxnId="{83FADEB5-C014-4A40-BEA1-6111A5E38208}">
      <dgm:prSet/>
      <dgm:spPr/>
    </dgm:pt>
    <dgm:pt modelId="{BE35EACC-204B-46DA-867D-EAB2D787AFAC}">
      <dgm:prSet phldrT="[Text]"/>
      <dgm:spPr/>
      <dgm:t>
        <a:bodyPr/>
        <a:lstStyle/>
        <a:p>
          <a:r>
            <a:rPr lang="en-US" dirty="0"/>
            <a:t>Goal 4</a:t>
          </a:r>
        </a:p>
      </dgm:t>
    </dgm:pt>
    <dgm:pt modelId="{3B262580-5BAB-4F06-BC6F-245D9F8FBBA9}" type="parTrans" cxnId="{9C1208A4-8872-4F50-8916-51FC925398EC}">
      <dgm:prSet/>
      <dgm:spPr/>
    </dgm:pt>
    <dgm:pt modelId="{9BED8BA2-6E5E-45C6-89C1-2BD6377BC433}" type="sibTrans" cxnId="{9C1208A4-8872-4F50-8916-51FC925398EC}">
      <dgm:prSet/>
      <dgm:spPr/>
    </dgm:pt>
    <dgm:pt modelId="{292BC63A-7293-4439-A543-5C23BB8CA59F}" type="pres">
      <dgm:prSet presAssocID="{5431E82E-3E57-4AA8-B1A0-8A9FD67771FA}" presName="matrix" presStyleCnt="0">
        <dgm:presLayoutVars>
          <dgm:chMax val="1"/>
          <dgm:dir/>
          <dgm:resizeHandles val="exact"/>
        </dgm:presLayoutVars>
      </dgm:prSet>
      <dgm:spPr/>
    </dgm:pt>
    <dgm:pt modelId="{6937B317-AC5D-45DB-9EED-91C66ED85548}" type="pres">
      <dgm:prSet presAssocID="{5431E82E-3E57-4AA8-B1A0-8A9FD67771FA}" presName="diamond" presStyleLbl="bgShp" presStyleIdx="0" presStyleCnt="1"/>
      <dgm:spPr/>
    </dgm:pt>
    <dgm:pt modelId="{2774B969-45CF-44E6-AA7C-76243F299AA8}" type="pres">
      <dgm:prSet presAssocID="{5431E82E-3E57-4AA8-B1A0-8A9FD67771FA}" presName="quad1" presStyleLbl="node1" presStyleIdx="0" presStyleCnt="4">
        <dgm:presLayoutVars>
          <dgm:chMax val="0"/>
          <dgm:chPref val="0"/>
          <dgm:bulletEnabled val="1"/>
        </dgm:presLayoutVars>
      </dgm:prSet>
      <dgm:spPr/>
    </dgm:pt>
    <dgm:pt modelId="{303233F3-9193-4637-8683-DEAEC8993063}" type="pres">
      <dgm:prSet presAssocID="{5431E82E-3E57-4AA8-B1A0-8A9FD67771FA}" presName="quad2" presStyleLbl="node1" presStyleIdx="1" presStyleCnt="4">
        <dgm:presLayoutVars>
          <dgm:chMax val="0"/>
          <dgm:chPref val="0"/>
          <dgm:bulletEnabled val="1"/>
        </dgm:presLayoutVars>
      </dgm:prSet>
      <dgm:spPr/>
    </dgm:pt>
    <dgm:pt modelId="{E189B47B-8449-47B4-977A-D66A49784D75}" type="pres">
      <dgm:prSet presAssocID="{5431E82E-3E57-4AA8-B1A0-8A9FD67771FA}" presName="quad3" presStyleLbl="node1" presStyleIdx="2" presStyleCnt="4">
        <dgm:presLayoutVars>
          <dgm:chMax val="0"/>
          <dgm:chPref val="0"/>
          <dgm:bulletEnabled val="1"/>
        </dgm:presLayoutVars>
      </dgm:prSet>
      <dgm:spPr/>
    </dgm:pt>
    <dgm:pt modelId="{C51167AF-F637-48B0-BE0D-A77DD36159F6}" type="pres">
      <dgm:prSet presAssocID="{5431E82E-3E57-4AA8-B1A0-8A9FD67771FA}" presName="quad4" presStyleLbl="node1" presStyleIdx="3" presStyleCnt="4">
        <dgm:presLayoutVars>
          <dgm:chMax val="0"/>
          <dgm:chPref val="0"/>
          <dgm:bulletEnabled val="1"/>
        </dgm:presLayoutVars>
      </dgm:prSet>
      <dgm:spPr/>
    </dgm:pt>
  </dgm:ptLst>
  <dgm:cxnLst>
    <dgm:cxn modelId="{D1188407-EC9A-4DF8-BF4E-6B244EDEC373}" type="presOf" srcId="{5431E82E-3E57-4AA8-B1A0-8A9FD67771FA}" destId="{292BC63A-7293-4439-A543-5C23BB8CA59F}" srcOrd="0" destOrd="0" presId="urn:microsoft.com/office/officeart/2005/8/layout/matrix3"/>
    <dgm:cxn modelId="{21201215-0624-4064-8F17-F0F192D67853}" type="presOf" srcId="{BE35EACC-204B-46DA-867D-EAB2D787AFAC}" destId="{C51167AF-F637-48B0-BE0D-A77DD36159F6}" srcOrd="0" destOrd="0" presId="urn:microsoft.com/office/officeart/2005/8/layout/matrix3"/>
    <dgm:cxn modelId="{F9A89491-5CC0-4105-94A0-E36930B59170}" type="presOf" srcId="{71DBB769-9D03-4DB3-8685-F5A4F5986AC7}" destId="{E189B47B-8449-47B4-977A-D66A49784D75}" srcOrd="0" destOrd="0" presId="urn:microsoft.com/office/officeart/2005/8/layout/matrix3"/>
    <dgm:cxn modelId="{9C1208A4-8872-4F50-8916-51FC925398EC}" srcId="{5431E82E-3E57-4AA8-B1A0-8A9FD67771FA}" destId="{BE35EACC-204B-46DA-867D-EAB2D787AFAC}" srcOrd="3" destOrd="0" parTransId="{3B262580-5BAB-4F06-BC6F-245D9F8FBBA9}" sibTransId="{9BED8BA2-6E5E-45C6-89C1-2BD6377BC433}"/>
    <dgm:cxn modelId="{83FADEB5-C014-4A40-BEA1-6111A5E38208}" srcId="{5431E82E-3E57-4AA8-B1A0-8A9FD67771FA}" destId="{71DBB769-9D03-4DB3-8685-F5A4F5986AC7}" srcOrd="2" destOrd="0" parTransId="{7D588E6F-EFF4-43C8-8572-7EA2BF001F99}" sibTransId="{4305C366-917F-46D0-B683-45A00BC66FA7}"/>
    <dgm:cxn modelId="{4B9F6EC1-3A64-48C1-8775-8DF512E83720}" type="presOf" srcId="{1D28A864-E0B8-4361-B249-31D422263D7F}" destId="{303233F3-9193-4637-8683-DEAEC8993063}" srcOrd="0" destOrd="0" presId="urn:microsoft.com/office/officeart/2005/8/layout/matrix3"/>
    <dgm:cxn modelId="{A3D10BD1-C74D-4D5C-8F49-EF8B127CD18B}" srcId="{5431E82E-3E57-4AA8-B1A0-8A9FD67771FA}" destId="{64674CAB-C303-4C09-A821-DA90B296178A}" srcOrd="0" destOrd="0" parTransId="{F9F743FD-7FD0-472B-981A-5784B14B6E9E}" sibTransId="{A53B2D01-AEE9-4965-B2A9-AF1CD78D311C}"/>
    <dgm:cxn modelId="{3DCAFFDB-D763-4417-8F25-98144FBDFB97}" type="presOf" srcId="{64674CAB-C303-4C09-A821-DA90B296178A}" destId="{2774B969-45CF-44E6-AA7C-76243F299AA8}" srcOrd="0" destOrd="0" presId="urn:microsoft.com/office/officeart/2005/8/layout/matrix3"/>
    <dgm:cxn modelId="{52BDA3F1-8251-4E0B-953C-9478C33F9F2A}" srcId="{5431E82E-3E57-4AA8-B1A0-8A9FD67771FA}" destId="{1D28A864-E0B8-4361-B249-31D422263D7F}" srcOrd="1" destOrd="0" parTransId="{44C9A320-81BF-4BA3-844A-CFC9AC98347F}" sibTransId="{125CFA4E-995D-4D94-8B92-ACD192F54862}"/>
    <dgm:cxn modelId="{40AE45B2-05EC-4AC8-A1DD-BC50F740C25D}" type="presParOf" srcId="{292BC63A-7293-4439-A543-5C23BB8CA59F}" destId="{6937B317-AC5D-45DB-9EED-91C66ED85548}" srcOrd="0" destOrd="0" presId="urn:microsoft.com/office/officeart/2005/8/layout/matrix3"/>
    <dgm:cxn modelId="{72E3D423-3AAF-4A8C-9EB1-F03385AD7535}" type="presParOf" srcId="{292BC63A-7293-4439-A543-5C23BB8CA59F}" destId="{2774B969-45CF-44E6-AA7C-76243F299AA8}" srcOrd="1" destOrd="0" presId="urn:microsoft.com/office/officeart/2005/8/layout/matrix3"/>
    <dgm:cxn modelId="{B6712728-95D0-4BE7-8C41-D31F1B13F009}" type="presParOf" srcId="{292BC63A-7293-4439-A543-5C23BB8CA59F}" destId="{303233F3-9193-4637-8683-DEAEC8993063}" srcOrd="2" destOrd="0" presId="urn:microsoft.com/office/officeart/2005/8/layout/matrix3"/>
    <dgm:cxn modelId="{61D694FB-70A4-41A7-985E-ED4DD71781FE}" type="presParOf" srcId="{292BC63A-7293-4439-A543-5C23BB8CA59F}" destId="{E189B47B-8449-47B4-977A-D66A49784D75}" srcOrd="3" destOrd="0" presId="urn:microsoft.com/office/officeart/2005/8/layout/matrix3"/>
    <dgm:cxn modelId="{B6673905-7C33-4988-85F1-CA2D13F1EF61}" type="presParOf" srcId="{292BC63A-7293-4439-A543-5C23BB8CA59F}" destId="{C51167AF-F637-48B0-BE0D-A77DD36159F6}"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D4E1F8-1EFB-46DA-8D69-FD48DB198D8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1CF0DF50-2D9F-49C4-BF47-C59280D16ED2}">
      <dgm:prSet phldrT="[Text]"/>
      <dgm:spPr/>
      <dgm:t>
        <a:bodyPr/>
        <a:lstStyle/>
        <a:p>
          <a:pPr>
            <a:buFont typeface="+mj-lt"/>
            <a:buAutoNum type="arabicPeriod"/>
          </a:pPr>
          <a:r>
            <a:rPr lang="en-US" b="1" dirty="0"/>
            <a:t>Please share your feedback by June 1, 2023</a:t>
          </a:r>
          <a:endParaRPr lang="en-US" dirty="0"/>
        </a:p>
      </dgm:t>
    </dgm:pt>
    <dgm:pt modelId="{F5A09D5F-006D-4D56-A005-3F9DD8631777}" type="parTrans" cxnId="{89899B63-6670-45D4-8B25-88DEBEE3672B}">
      <dgm:prSet/>
      <dgm:spPr/>
      <dgm:t>
        <a:bodyPr/>
        <a:lstStyle/>
        <a:p>
          <a:endParaRPr lang="en-US"/>
        </a:p>
      </dgm:t>
    </dgm:pt>
    <dgm:pt modelId="{CCA0B879-88C8-48F3-8685-F30A60ECEBE2}" type="sibTrans" cxnId="{89899B63-6670-45D4-8B25-88DEBEE3672B}">
      <dgm:prSet/>
      <dgm:spPr/>
      <dgm:t>
        <a:bodyPr/>
        <a:lstStyle/>
        <a:p>
          <a:endParaRPr lang="en-US"/>
        </a:p>
      </dgm:t>
    </dgm:pt>
    <dgm:pt modelId="{87354DAA-82D0-44EE-A55A-B4A743F81269}">
      <dgm:prSet custT="1"/>
      <dgm:spPr/>
      <dgm:t>
        <a:bodyPr/>
        <a:lstStyle/>
        <a:p>
          <a:r>
            <a:rPr lang="en-US" sz="1600" b="1" dirty="0"/>
            <a:t>Public Hearing is scheduled to occur on July 14, 2023</a:t>
          </a:r>
        </a:p>
      </dgm:t>
    </dgm:pt>
    <dgm:pt modelId="{13680BDF-6061-4486-A2F9-1FE33C9548F0}" type="parTrans" cxnId="{A09299CD-C94B-478B-95AE-75D6B3B13DDB}">
      <dgm:prSet/>
      <dgm:spPr/>
      <dgm:t>
        <a:bodyPr/>
        <a:lstStyle/>
        <a:p>
          <a:endParaRPr lang="en-US"/>
        </a:p>
      </dgm:t>
    </dgm:pt>
    <dgm:pt modelId="{4988782E-4B8C-4B30-AB9F-7CA0BB4687A1}" type="sibTrans" cxnId="{A09299CD-C94B-478B-95AE-75D6B3B13DDB}">
      <dgm:prSet/>
      <dgm:spPr/>
      <dgm:t>
        <a:bodyPr/>
        <a:lstStyle/>
        <a:p>
          <a:endParaRPr lang="en-US"/>
        </a:p>
      </dgm:t>
    </dgm:pt>
    <dgm:pt modelId="{8DD5566B-8756-49C4-9AC7-331622AA54E8}">
      <dgm:prSet/>
      <dgm:spPr/>
      <dgm:t>
        <a:bodyPr/>
        <a:lstStyle/>
        <a:p>
          <a:r>
            <a:rPr lang="en-US" b="1"/>
            <a:t>DCF incorporate any feed back prior to the WISCAP August Board Meeting</a:t>
          </a:r>
          <a:endParaRPr lang="en-US" b="1" dirty="0"/>
        </a:p>
      </dgm:t>
    </dgm:pt>
    <dgm:pt modelId="{74FA0A38-E55A-4931-851E-69921036FB95}" type="parTrans" cxnId="{20FAF65C-F914-4576-B3D9-574625AD27AB}">
      <dgm:prSet/>
      <dgm:spPr/>
      <dgm:t>
        <a:bodyPr/>
        <a:lstStyle/>
        <a:p>
          <a:endParaRPr lang="en-US"/>
        </a:p>
      </dgm:t>
    </dgm:pt>
    <dgm:pt modelId="{2BDA859A-BA4B-4484-BBEF-1FBDD2EA32FD}" type="sibTrans" cxnId="{20FAF65C-F914-4576-B3D9-574625AD27AB}">
      <dgm:prSet/>
      <dgm:spPr/>
      <dgm:t>
        <a:bodyPr/>
        <a:lstStyle/>
        <a:p>
          <a:endParaRPr lang="en-US"/>
        </a:p>
      </dgm:t>
    </dgm:pt>
    <dgm:pt modelId="{26B53F5E-3CA4-42E9-A48E-1133CAA837DF}">
      <dgm:prSet/>
      <dgm:spPr/>
      <dgm:t>
        <a:bodyPr/>
        <a:lstStyle/>
        <a:p>
          <a:r>
            <a:rPr lang="en-US" b="1"/>
            <a:t>Present final State Plan at the WISCAP August Board Meeting</a:t>
          </a:r>
          <a:endParaRPr lang="en-US" b="1" dirty="0"/>
        </a:p>
      </dgm:t>
    </dgm:pt>
    <dgm:pt modelId="{4B8A7E19-89BE-40E4-9971-DF7E4AB3964E}" type="parTrans" cxnId="{8BBDC414-A6DC-40A1-8B7B-2541D69DED76}">
      <dgm:prSet/>
      <dgm:spPr/>
      <dgm:t>
        <a:bodyPr/>
        <a:lstStyle/>
        <a:p>
          <a:endParaRPr lang="en-US"/>
        </a:p>
      </dgm:t>
    </dgm:pt>
    <dgm:pt modelId="{B59D03CD-ACF0-4996-A2DE-D3888B0D909B}" type="sibTrans" cxnId="{8BBDC414-A6DC-40A1-8B7B-2541D69DED76}">
      <dgm:prSet/>
      <dgm:spPr/>
      <dgm:t>
        <a:bodyPr/>
        <a:lstStyle/>
        <a:p>
          <a:endParaRPr lang="en-US"/>
        </a:p>
      </dgm:t>
    </dgm:pt>
    <dgm:pt modelId="{5BB0FFE5-0AD7-4BB3-A4F5-622937854285}">
      <dgm:prSet/>
      <dgm:spPr/>
      <dgm:t>
        <a:bodyPr/>
        <a:lstStyle/>
        <a:p>
          <a:r>
            <a:rPr lang="en-US" b="1"/>
            <a:t>DCF needs to route the State Plan for review to the Secretary’s Office</a:t>
          </a:r>
          <a:endParaRPr lang="en-US" b="1" dirty="0"/>
        </a:p>
      </dgm:t>
    </dgm:pt>
    <dgm:pt modelId="{E4AE81DD-A520-4944-BB45-8C279402719F}" type="parTrans" cxnId="{46AB0E23-BF14-4BD2-BFEC-5615DF144DAC}">
      <dgm:prSet/>
      <dgm:spPr/>
      <dgm:t>
        <a:bodyPr/>
        <a:lstStyle/>
        <a:p>
          <a:endParaRPr lang="en-US"/>
        </a:p>
      </dgm:t>
    </dgm:pt>
    <dgm:pt modelId="{2B4CF67F-C8FD-4AE5-ADC6-29813AF1045E}" type="sibTrans" cxnId="{46AB0E23-BF14-4BD2-BFEC-5615DF144DAC}">
      <dgm:prSet/>
      <dgm:spPr/>
      <dgm:t>
        <a:bodyPr/>
        <a:lstStyle/>
        <a:p>
          <a:endParaRPr lang="en-US"/>
        </a:p>
      </dgm:t>
    </dgm:pt>
    <dgm:pt modelId="{0A3BCDAB-742C-4844-A24B-EE1151BBEA87}">
      <dgm:prSet/>
      <dgm:spPr/>
      <dgm:t>
        <a:bodyPr/>
        <a:lstStyle/>
        <a:p>
          <a:r>
            <a:rPr lang="en-US" b="1"/>
            <a:t>Final State Plan to be submitted no later than September 1, 2023 to OLDC</a:t>
          </a:r>
          <a:endParaRPr lang="en-US" b="1" dirty="0"/>
        </a:p>
      </dgm:t>
    </dgm:pt>
    <dgm:pt modelId="{5AC3EC8E-1CAF-4CF0-8AFF-7D071AAA6736}" type="parTrans" cxnId="{679FD044-5C3B-4E36-85D4-4F5EB356EA77}">
      <dgm:prSet/>
      <dgm:spPr/>
      <dgm:t>
        <a:bodyPr/>
        <a:lstStyle/>
        <a:p>
          <a:endParaRPr lang="en-US"/>
        </a:p>
      </dgm:t>
    </dgm:pt>
    <dgm:pt modelId="{0B89C3F7-B26F-4267-8A38-7BDEC6EF3E86}" type="sibTrans" cxnId="{679FD044-5C3B-4E36-85D4-4F5EB356EA77}">
      <dgm:prSet/>
      <dgm:spPr/>
      <dgm:t>
        <a:bodyPr/>
        <a:lstStyle/>
        <a:p>
          <a:endParaRPr lang="en-US"/>
        </a:p>
      </dgm:t>
    </dgm:pt>
    <dgm:pt modelId="{C8F79EAC-D453-4654-8D08-82B84912F1EA}">
      <dgm:prSet/>
      <dgm:spPr/>
      <dgm:t>
        <a:bodyPr/>
        <a:lstStyle/>
        <a:p>
          <a:r>
            <a:rPr lang="en-US" b="1"/>
            <a:t>Add new State Plan to the DCF CSBG website</a:t>
          </a:r>
          <a:endParaRPr lang="en-US" b="1" dirty="0"/>
        </a:p>
      </dgm:t>
    </dgm:pt>
    <dgm:pt modelId="{B7C9A5D9-78FB-4B32-929C-70BBAD229CDF}" type="parTrans" cxnId="{20537FF3-B223-4821-911F-B056A76E4C39}">
      <dgm:prSet/>
      <dgm:spPr/>
      <dgm:t>
        <a:bodyPr/>
        <a:lstStyle/>
        <a:p>
          <a:endParaRPr lang="en-US"/>
        </a:p>
      </dgm:t>
    </dgm:pt>
    <dgm:pt modelId="{5EA90BAD-41D6-411F-A945-94F44B8C4072}" type="sibTrans" cxnId="{20537FF3-B223-4821-911F-B056A76E4C39}">
      <dgm:prSet/>
      <dgm:spPr/>
      <dgm:t>
        <a:bodyPr/>
        <a:lstStyle/>
        <a:p>
          <a:endParaRPr lang="en-US"/>
        </a:p>
      </dgm:t>
    </dgm:pt>
    <dgm:pt modelId="{A5E0343E-55CB-496E-A29C-7C7F8A2DE53E}" type="pres">
      <dgm:prSet presAssocID="{08D4E1F8-1EFB-46DA-8D69-FD48DB198D8B}" presName="Name0" presStyleCnt="0">
        <dgm:presLayoutVars>
          <dgm:dir/>
          <dgm:animLvl val="lvl"/>
          <dgm:resizeHandles val="exact"/>
        </dgm:presLayoutVars>
      </dgm:prSet>
      <dgm:spPr/>
    </dgm:pt>
    <dgm:pt modelId="{52A24957-2007-4042-95AA-B077055841FB}" type="pres">
      <dgm:prSet presAssocID="{C8F79EAC-D453-4654-8D08-82B84912F1EA}" presName="boxAndChildren" presStyleCnt="0"/>
      <dgm:spPr/>
    </dgm:pt>
    <dgm:pt modelId="{91B12B5B-5FA4-4C5B-8118-E6CEAA13B51C}" type="pres">
      <dgm:prSet presAssocID="{C8F79EAC-D453-4654-8D08-82B84912F1EA}" presName="parentTextBox" presStyleLbl="node1" presStyleIdx="0" presStyleCnt="7"/>
      <dgm:spPr/>
    </dgm:pt>
    <dgm:pt modelId="{799F4A2E-94C6-4798-A95E-E6681CBD94EE}" type="pres">
      <dgm:prSet presAssocID="{0B89C3F7-B26F-4267-8A38-7BDEC6EF3E86}" presName="sp" presStyleCnt="0"/>
      <dgm:spPr/>
    </dgm:pt>
    <dgm:pt modelId="{61D742F9-2FA3-4F4E-99C9-664582A327AF}" type="pres">
      <dgm:prSet presAssocID="{0A3BCDAB-742C-4844-A24B-EE1151BBEA87}" presName="arrowAndChildren" presStyleCnt="0"/>
      <dgm:spPr/>
    </dgm:pt>
    <dgm:pt modelId="{37C0802F-B7FA-4159-A2A8-7582F87D45F9}" type="pres">
      <dgm:prSet presAssocID="{0A3BCDAB-742C-4844-A24B-EE1151BBEA87}" presName="parentTextArrow" presStyleLbl="node1" presStyleIdx="1" presStyleCnt="7"/>
      <dgm:spPr/>
    </dgm:pt>
    <dgm:pt modelId="{8325A2A3-F672-4999-9EFE-739C6C8EDAFC}" type="pres">
      <dgm:prSet presAssocID="{2B4CF67F-C8FD-4AE5-ADC6-29813AF1045E}" presName="sp" presStyleCnt="0"/>
      <dgm:spPr/>
    </dgm:pt>
    <dgm:pt modelId="{3C48A929-72D5-4ECE-95BC-AC2D5AA02A2D}" type="pres">
      <dgm:prSet presAssocID="{5BB0FFE5-0AD7-4BB3-A4F5-622937854285}" presName="arrowAndChildren" presStyleCnt="0"/>
      <dgm:spPr/>
    </dgm:pt>
    <dgm:pt modelId="{B54E819F-0901-46AE-8CA8-FA7809777F6F}" type="pres">
      <dgm:prSet presAssocID="{5BB0FFE5-0AD7-4BB3-A4F5-622937854285}" presName="parentTextArrow" presStyleLbl="node1" presStyleIdx="2" presStyleCnt="7"/>
      <dgm:spPr/>
    </dgm:pt>
    <dgm:pt modelId="{B3D1083A-19BF-4E4B-97A8-28FB7E200190}" type="pres">
      <dgm:prSet presAssocID="{B59D03CD-ACF0-4996-A2DE-D3888B0D909B}" presName="sp" presStyleCnt="0"/>
      <dgm:spPr/>
    </dgm:pt>
    <dgm:pt modelId="{B59DE640-0C8D-471A-B57E-2A214E63E8E4}" type="pres">
      <dgm:prSet presAssocID="{26B53F5E-3CA4-42E9-A48E-1133CAA837DF}" presName="arrowAndChildren" presStyleCnt="0"/>
      <dgm:spPr/>
    </dgm:pt>
    <dgm:pt modelId="{1AB12DA9-9BB6-41D4-8A8A-872B6FD83290}" type="pres">
      <dgm:prSet presAssocID="{26B53F5E-3CA4-42E9-A48E-1133CAA837DF}" presName="parentTextArrow" presStyleLbl="node1" presStyleIdx="3" presStyleCnt="7"/>
      <dgm:spPr/>
    </dgm:pt>
    <dgm:pt modelId="{C024F5DC-2EBB-4E6C-AE82-F6566BD3EEF4}" type="pres">
      <dgm:prSet presAssocID="{2BDA859A-BA4B-4484-BBEF-1FBDD2EA32FD}" presName="sp" presStyleCnt="0"/>
      <dgm:spPr/>
    </dgm:pt>
    <dgm:pt modelId="{7A9A7B9E-D582-4408-BABA-D71B796556A6}" type="pres">
      <dgm:prSet presAssocID="{8DD5566B-8756-49C4-9AC7-331622AA54E8}" presName="arrowAndChildren" presStyleCnt="0"/>
      <dgm:spPr/>
    </dgm:pt>
    <dgm:pt modelId="{8128AF7D-7BFC-4C5A-AE81-17D454D054E7}" type="pres">
      <dgm:prSet presAssocID="{8DD5566B-8756-49C4-9AC7-331622AA54E8}" presName="parentTextArrow" presStyleLbl="node1" presStyleIdx="4" presStyleCnt="7"/>
      <dgm:spPr/>
    </dgm:pt>
    <dgm:pt modelId="{3988BEE1-C63B-44E3-9C5A-0035DBFCB823}" type="pres">
      <dgm:prSet presAssocID="{4988782E-4B8C-4B30-AB9F-7CA0BB4687A1}" presName="sp" presStyleCnt="0"/>
      <dgm:spPr/>
    </dgm:pt>
    <dgm:pt modelId="{58BE9366-851B-4D25-BFFD-2E0ED3291CB3}" type="pres">
      <dgm:prSet presAssocID="{87354DAA-82D0-44EE-A55A-B4A743F81269}" presName="arrowAndChildren" presStyleCnt="0"/>
      <dgm:spPr/>
    </dgm:pt>
    <dgm:pt modelId="{F3CD007B-11C4-43A7-B825-C16868839420}" type="pres">
      <dgm:prSet presAssocID="{87354DAA-82D0-44EE-A55A-B4A743F81269}" presName="parentTextArrow" presStyleLbl="node1" presStyleIdx="5" presStyleCnt="7"/>
      <dgm:spPr/>
    </dgm:pt>
    <dgm:pt modelId="{B8084509-E4B0-4046-8C49-5AA6764413E8}" type="pres">
      <dgm:prSet presAssocID="{CCA0B879-88C8-48F3-8685-F30A60ECEBE2}" presName="sp" presStyleCnt="0"/>
      <dgm:spPr/>
    </dgm:pt>
    <dgm:pt modelId="{51F1FD1C-2436-4FF2-9EF0-980A8CAE7763}" type="pres">
      <dgm:prSet presAssocID="{1CF0DF50-2D9F-49C4-BF47-C59280D16ED2}" presName="arrowAndChildren" presStyleCnt="0"/>
      <dgm:spPr/>
    </dgm:pt>
    <dgm:pt modelId="{9368D28C-D2EB-4779-8E5D-216F381B61B2}" type="pres">
      <dgm:prSet presAssocID="{1CF0DF50-2D9F-49C4-BF47-C59280D16ED2}" presName="parentTextArrow" presStyleLbl="node1" presStyleIdx="6" presStyleCnt="7"/>
      <dgm:spPr/>
    </dgm:pt>
  </dgm:ptLst>
  <dgm:cxnLst>
    <dgm:cxn modelId="{8BBDC414-A6DC-40A1-8B7B-2541D69DED76}" srcId="{08D4E1F8-1EFB-46DA-8D69-FD48DB198D8B}" destId="{26B53F5E-3CA4-42E9-A48E-1133CAA837DF}" srcOrd="3" destOrd="0" parTransId="{4B8A7E19-89BE-40E4-9971-DF7E4AB3964E}" sibTransId="{B59D03CD-ACF0-4996-A2DE-D3888B0D909B}"/>
    <dgm:cxn modelId="{46AB0E23-BF14-4BD2-BFEC-5615DF144DAC}" srcId="{08D4E1F8-1EFB-46DA-8D69-FD48DB198D8B}" destId="{5BB0FFE5-0AD7-4BB3-A4F5-622937854285}" srcOrd="4" destOrd="0" parTransId="{E4AE81DD-A520-4944-BB45-8C279402719F}" sibTransId="{2B4CF67F-C8FD-4AE5-ADC6-29813AF1045E}"/>
    <dgm:cxn modelId="{B630C738-9E5E-4730-BC63-0857D37A019F}" type="presOf" srcId="{8DD5566B-8756-49C4-9AC7-331622AA54E8}" destId="{8128AF7D-7BFC-4C5A-AE81-17D454D054E7}" srcOrd="0" destOrd="0" presId="urn:microsoft.com/office/officeart/2005/8/layout/process4"/>
    <dgm:cxn modelId="{C84F223A-77CB-40F4-B574-FE1A5668751B}" type="presOf" srcId="{1CF0DF50-2D9F-49C4-BF47-C59280D16ED2}" destId="{9368D28C-D2EB-4779-8E5D-216F381B61B2}" srcOrd="0" destOrd="0" presId="urn:microsoft.com/office/officeart/2005/8/layout/process4"/>
    <dgm:cxn modelId="{20FAF65C-F914-4576-B3D9-574625AD27AB}" srcId="{08D4E1F8-1EFB-46DA-8D69-FD48DB198D8B}" destId="{8DD5566B-8756-49C4-9AC7-331622AA54E8}" srcOrd="2" destOrd="0" parTransId="{74FA0A38-E55A-4931-851E-69921036FB95}" sibTransId="{2BDA859A-BA4B-4484-BBEF-1FBDD2EA32FD}"/>
    <dgm:cxn modelId="{89899B63-6670-45D4-8B25-88DEBEE3672B}" srcId="{08D4E1F8-1EFB-46DA-8D69-FD48DB198D8B}" destId="{1CF0DF50-2D9F-49C4-BF47-C59280D16ED2}" srcOrd="0" destOrd="0" parTransId="{F5A09D5F-006D-4D56-A005-3F9DD8631777}" sibTransId="{CCA0B879-88C8-48F3-8685-F30A60ECEBE2}"/>
    <dgm:cxn modelId="{679FD044-5C3B-4E36-85D4-4F5EB356EA77}" srcId="{08D4E1F8-1EFB-46DA-8D69-FD48DB198D8B}" destId="{0A3BCDAB-742C-4844-A24B-EE1151BBEA87}" srcOrd="5" destOrd="0" parTransId="{5AC3EC8E-1CAF-4CF0-8AFF-7D071AAA6736}" sibTransId="{0B89C3F7-B26F-4267-8A38-7BDEC6EF3E86}"/>
    <dgm:cxn modelId="{E4BCA36F-16BE-4DD4-93AC-2731A6F12F8E}" type="presOf" srcId="{87354DAA-82D0-44EE-A55A-B4A743F81269}" destId="{F3CD007B-11C4-43A7-B825-C16868839420}" srcOrd="0" destOrd="0" presId="urn:microsoft.com/office/officeart/2005/8/layout/process4"/>
    <dgm:cxn modelId="{69DC5C54-03E5-4E4A-B10F-08C0EC8AD632}" type="presOf" srcId="{0A3BCDAB-742C-4844-A24B-EE1151BBEA87}" destId="{37C0802F-B7FA-4159-A2A8-7582F87D45F9}" srcOrd="0" destOrd="0" presId="urn:microsoft.com/office/officeart/2005/8/layout/process4"/>
    <dgm:cxn modelId="{EC24B27C-936D-4080-BF8A-F6FE324988F3}" type="presOf" srcId="{08D4E1F8-1EFB-46DA-8D69-FD48DB198D8B}" destId="{A5E0343E-55CB-496E-A29C-7C7F8A2DE53E}" srcOrd="0" destOrd="0" presId="urn:microsoft.com/office/officeart/2005/8/layout/process4"/>
    <dgm:cxn modelId="{32733B7F-35EA-4DD3-A826-1C721307B0B7}" type="presOf" srcId="{26B53F5E-3CA4-42E9-A48E-1133CAA837DF}" destId="{1AB12DA9-9BB6-41D4-8A8A-872B6FD83290}" srcOrd="0" destOrd="0" presId="urn:microsoft.com/office/officeart/2005/8/layout/process4"/>
    <dgm:cxn modelId="{26EA7E90-7A1A-411D-8970-237E7BCC9FF8}" type="presOf" srcId="{5BB0FFE5-0AD7-4BB3-A4F5-622937854285}" destId="{B54E819F-0901-46AE-8CA8-FA7809777F6F}" srcOrd="0" destOrd="0" presId="urn:microsoft.com/office/officeart/2005/8/layout/process4"/>
    <dgm:cxn modelId="{A09299CD-C94B-478B-95AE-75D6B3B13DDB}" srcId="{08D4E1F8-1EFB-46DA-8D69-FD48DB198D8B}" destId="{87354DAA-82D0-44EE-A55A-B4A743F81269}" srcOrd="1" destOrd="0" parTransId="{13680BDF-6061-4486-A2F9-1FE33C9548F0}" sibTransId="{4988782E-4B8C-4B30-AB9F-7CA0BB4687A1}"/>
    <dgm:cxn modelId="{C6E6D0ED-1450-49CC-9911-3EA72DF63993}" type="presOf" srcId="{C8F79EAC-D453-4654-8D08-82B84912F1EA}" destId="{91B12B5B-5FA4-4C5B-8118-E6CEAA13B51C}" srcOrd="0" destOrd="0" presId="urn:microsoft.com/office/officeart/2005/8/layout/process4"/>
    <dgm:cxn modelId="{20537FF3-B223-4821-911F-B056A76E4C39}" srcId="{08D4E1F8-1EFB-46DA-8D69-FD48DB198D8B}" destId="{C8F79EAC-D453-4654-8D08-82B84912F1EA}" srcOrd="6" destOrd="0" parTransId="{B7C9A5D9-78FB-4B32-929C-70BBAD229CDF}" sibTransId="{5EA90BAD-41D6-411F-A945-94F44B8C4072}"/>
    <dgm:cxn modelId="{B34EAABE-DB9B-4F42-B0F8-E7715C543E16}" type="presParOf" srcId="{A5E0343E-55CB-496E-A29C-7C7F8A2DE53E}" destId="{52A24957-2007-4042-95AA-B077055841FB}" srcOrd="0" destOrd="0" presId="urn:microsoft.com/office/officeart/2005/8/layout/process4"/>
    <dgm:cxn modelId="{11D170FE-79C8-4A59-8C0D-06861D08E079}" type="presParOf" srcId="{52A24957-2007-4042-95AA-B077055841FB}" destId="{91B12B5B-5FA4-4C5B-8118-E6CEAA13B51C}" srcOrd="0" destOrd="0" presId="urn:microsoft.com/office/officeart/2005/8/layout/process4"/>
    <dgm:cxn modelId="{3213F368-2C7B-48D3-B712-1A49D2BC0B48}" type="presParOf" srcId="{A5E0343E-55CB-496E-A29C-7C7F8A2DE53E}" destId="{799F4A2E-94C6-4798-A95E-E6681CBD94EE}" srcOrd="1" destOrd="0" presId="urn:microsoft.com/office/officeart/2005/8/layout/process4"/>
    <dgm:cxn modelId="{A0321F3F-0278-4849-897D-6AD1740E194B}" type="presParOf" srcId="{A5E0343E-55CB-496E-A29C-7C7F8A2DE53E}" destId="{61D742F9-2FA3-4F4E-99C9-664582A327AF}" srcOrd="2" destOrd="0" presId="urn:microsoft.com/office/officeart/2005/8/layout/process4"/>
    <dgm:cxn modelId="{0C2636D7-76C0-4687-965B-76F86DCB2FEC}" type="presParOf" srcId="{61D742F9-2FA3-4F4E-99C9-664582A327AF}" destId="{37C0802F-B7FA-4159-A2A8-7582F87D45F9}" srcOrd="0" destOrd="0" presId="urn:microsoft.com/office/officeart/2005/8/layout/process4"/>
    <dgm:cxn modelId="{E68E2530-811C-4B4D-BAAB-74A284DCEF5B}" type="presParOf" srcId="{A5E0343E-55CB-496E-A29C-7C7F8A2DE53E}" destId="{8325A2A3-F672-4999-9EFE-739C6C8EDAFC}" srcOrd="3" destOrd="0" presId="urn:microsoft.com/office/officeart/2005/8/layout/process4"/>
    <dgm:cxn modelId="{18829081-D36B-4708-B266-FAF89C14D397}" type="presParOf" srcId="{A5E0343E-55CB-496E-A29C-7C7F8A2DE53E}" destId="{3C48A929-72D5-4ECE-95BC-AC2D5AA02A2D}" srcOrd="4" destOrd="0" presId="urn:microsoft.com/office/officeart/2005/8/layout/process4"/>
    <dgm:cxn modelId="{1F56DC66-2578-49C9-8561-3E3E056152A9}" type="presParOf" srcId="{3C48A929-72D5-4ECE-95BC-AC2D5AA02A2D}" destId="{B54E819F-0901-46AE-8CA8-FA7809777F6F}" srcOrd="0" destOrd="0" presId="urn:microsoft.com/office/officeart/2005/8/layout/process4"/>
    <dgm:cxn modelId="{7D5DB271-575E-478C-9CD0-E4763F02ADA6}" type="presParOf" srcId="{A5E0343E-55CB-496E-A29C-7C7F8A2DE53E}" destId="{B3D1083A-19BF-4E4B-97A8-28FB7E200190}" srcOrd="5" destOrd="0" presId="urn:microsoft.com/office/officeart/2005/8/layout/process4"/>
    <dgm:cxn modelId="{70707527-D021-4EF1-9175-3E1740FFBEC4}" type="presParOf" srcId="{A5E0343E-55CB-496E-A29C-7C7F8A2DE53E}" destId="{B59DE640-0C8D-471A-B57E-2A214E63E8E4}" srcOrd="6" destOrd="0" presId="urn:microsoft.com/office/officeart/2005/8/layout/process4"/>
    <dgm:cxn modelId="{8E4A35DD-E018-4D94-8206-58BE8DF6E901}" type="presParOf" srcId="{B59DE640-0C8D-471A-B57E-2A214E63E8E4}" destId="{1AB12DA9-9BB6-41D4-8A8A-872B6FD83290}" srcOrd="0" destOrd="0" presId="urn:microsoft.com/office/officeart/2005/8/layout/process4"/>
    <dgm:cxn modelId="{D21DDD59-8B64-4EBE-BA64-55145C3642E9}" type="presParOf" srcId="{A5E0343E-55CB-496E-A29C-7C7F8A2DE53E}" destId="{C024F5DC-2EBB-4E6C-AE82-F6566BD3EEF4}" srcOrd="7" destOrd="0" presId="urn:microsoft.com/office/officeart/2005/8/layout/process4"/>
    <dgm:cxn modelId="{1D775B50-BBAB-4154-A3D3-9A427D0B4662}" type="presParOf" srcId="{A5E0343E-55CB-496E-A29C-7C7F8A2DE53E}" destId="{7A9A7B9E-D582-4408-BABA-D71B796556A6}" srcOrd="8" destOrd="0" presId="urn:microsoft.com/office/officeart/2005/8/layout/process4"/>
    <dgm:cxn modelId="{96A4110C-AF7C-4717-9696-560D4EB86D2B}" type="presParOf" srcId="{7A9A7B9E-D582-4408-BABA-D71B796556A6}" destId="{8128AF7D-7BFC-4C5A-AE81-17D454D054E7}" srcOrd="0" destOrd="0" presId="urn:microsoft.com/office/officeart/2005/8/layout/process4"/>
    <dgm:cxn modelId="{1DAF8AD0-F1AB-406C-8006-FDF39A840816}" type="presParOf" srcId="{A5E0343E-55CB-496E-A29C-7C7F8A2DE53E}" destId="{3988BEE1-C63B-44E3-9C5A-0035DBFCB823}" srcOrd="9" destOrd="0" presId="urn:microsoft.com/office/officeart/2005/8/layout/process4"/>
    <dgm:cxn modelId="{30C49D01-EB3D-4932-8CAF-A2C1714E736C}" type="presParOf" srcId="{A5E0343E-55CB-496E-A29C-7C7F8A2DE53E}" destId="{58BE9366-851B-4D25-BFFD-2E0ED3291CB3}" srcOrd="10" destOrd="0" presId="urn:microsoft.com/office/officeart/2005/8/layout/process4"/>
    <dgm:cxn modelId="{438CF41F-0C0D-4F08-BD27-5B758FCFEA40}" type="presParOf" srcId="{58BE9366-851B-4D25-BFFD-2E0ED3291CB3}" destId="{F3CD007B-11C4-43A7-B825-C16868839420}" srcOrd="0" destOrd="0" presId="urn:microsoft.com/office/officeart/2005/8/layout/process4"/>
    <dgm:cxn modelId="{79AF4257-C3A3-41E8-99F1-272083778AFD}" type="presParOf" srcId="{A5E0343E-55CB-496E-A29C-7C7F8A2DE53E}" destId="{B8084509-E4B0-4046-8C49-5AA6764413E8}" srcOrd="11" destOrd="0" presId="urn:microsoft.com/office/officeart/2005/8/layout/process4"/>
    <dgm:cxn modelId="{EE06C483-F1D7-4C00-B312-27A7D7DE1958}" type="presParOf" srcId="{A5E0343E-55CB-496E-A29C-7C7F8A2DE53E}" destId="{51F1FD1C-2436-4FF2-9EF0-980A8CAE7763}" srcOrd="12" destOrd="0" presId="urn:microsoft.com/office/officeart/2005/8/layout/process4"/>
    <dgm:cxn modelId="{1E78CCD8-A132-4B9C-B87B-268DA18A73FE}" type="presParOf" srcId="{51F1FD1C-2436-4FF2-9EF0-980A8CAE7763}" destId="{9368D28C-D2EB-4779-8E5D-216F381B61B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86CEB-25B5-41F1-87E4-F72EA8B6F53E}">
      <dsp:nvSpPr>
        <dsp:cNvPr id="0" name=""/>
        <dsp:cNvSpPr/>
      </dsp:nvSpPr>
      <dsp:spPr>
        <a:xfrm>
          <a:off x="2974" y="1707171"/>
          <a:ext cx="3008148"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62865" rIns="62865" bIns="62865"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Score: 90</a:t>
          </a:r>
        </a:p>
        <a:p>
          <a:pPr marL="285750" lvl="1" indent="-285750" algn="l" defTabSz="1466850">
            <a:lnSpc>
              <a:spcPct val="90000"/>
            </a:lnSpc>
            <a:spcBef>
              <a:spcPct val="0"/>
            </a:spcBef>
            <a:spcAft>
              <a:spcPct val="15000"/>
            </a:spcAft>
            <a:buChar char="•"/>
          </a:pPr>
          <a:r>
            <a:rPr lang="en-US" sz="3300" kern="1200" dirty="0"/>
            <a:t>19 agencies</a:t>
          </a:r>
        </a:p>
      </dsp:txBody>
      <dsp:txXfrm>
        <a:off x="49099" y="1753296"/>
        <a:ext cx="2915898" cy="1482576"/>
      </dsp:txXfrm>
    </dsp:sp>
    <dsp:sp modelId="{DE9F8C1F-56B6-4CFD-9366-B3E6C4C42149}">
      <dsp:nvSpPr>
        <dsp:cNvPr id="0" name=""/>
        <dsp:cNvSpPr/>
      </dsp:nvSpPr>
      <dsp:spPr>
        <a:xfrm>
          <a:off x="1649162" y="1994091"/>
          <a:ext cx="2929034" cy="2929034"/>
        </a:xfrm>
        <a:prstGeom prst="leftCircularArrow">
          <a:avLst>
            <a:gd name="adj1" fmla="val 2605"/>
            <a:gd name="adj2" fmla="val 316486"/>
            <a:gd name="adj3" fmla="val 2091997"/>
            <a:gd name="adj4" fmla="val 9024489"/>
            <a:gd name="adj5" fmla="val 30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BB5F9D-C538-48F1-933A-3332C97AC793}">
      <dsp:nvSpPr>
        <dsp:cNvPr id="0" name=""/>
        <dsp:cNvSpPr/>
      </dsp:nvSpPr>
      <dsp:spPr>
        <a:xfrm>
          <a:off x="832021" y="3281997"/>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2017</a:t>
          </a:r>
        </a:p>
      </dsp:txBody>
      <dsp:txXfrm>
        <a:off x="857180" y="3307156"/>
        <a:ext cx="2109771" cy="808678"/>
      </dsp:txXfrm>
    </dsp:sp>
    <dsp:sp modelId="{54C82009-FF84-421E-BFC9-438872B344DB}">
      <dsp:nvSpPr>
        <dsp:cNvPr id="0" name=""/>
        <dsp:cNvSpPr/>
      </dsp:nvSpPr>
      <dsp:spPr>
        <a:xfrm>
          <a:off x="3374471" y="1707171"/>
          <a:ext cx="2934686"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62865" rIns="62865" bIns="62865"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Score: 89</a:t>
          </a:r>
        </a:p>
        <a:p>
          <a:pPr marL="285750" lvl="1" indent="-285750" algn="l" defTabSz="1466850">
            <a:lnSpc>
              <a:spcPct val="90000"/>
            </a:lnSpc>
            <a:spcBef>
              <a:spcPct val="0"/>
            </a:spcBef>
            <a:spcAft>
              <a:spcPct val="15000"/>
            </a:spcAft>
            <a:buChar char="•"/>
          </a:pPr>
          <a:r>
            <a:rPr lang="en-US" sz="3300" kern="1200" dirty="0"/>
            <a:t>16 agencies</a:t>
          </a:r>
        </a:p>
      </dsp:txBody>
      <dsp:txXfrm>
        <a:off x="3420596" y="2182794"/>
        <a:ext cx="2842436" cy="1482576"/>
      </dsp:txXfrm>
    </dsp:sp>
    <dsp:sp modelId="{8E953454-F885-40E0-A846-D10CAD4F0A34}">
      <dsp:nvSpPr>
        <dsp:cNvPr id="0" name=""/>
        <dsp:cNvSpPr/>
      </dsp:nvSpPr>
      <dsp:spPr>
        <a:xfrm>
          <a:off x="4966528" y="428018"/>
          <a:ext cx="3195828" cy="3195828"/>
        </a:xfrm>
        <a:prstGeom prst="circularArrow">
          <a:avLst>
            <a:gd name="adj1" fmla="val 2388"/>
            <a:gd name="adj2" fmla="val 288607"/>
            <a:gd name="adj3" fmla="val 19535882"/>
            <a:gd name="adj4" fmla="val 12575511"/>
            <a:gd name="adj5" fmla="val 27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DF37DF-7C3D-472F-B976-AED470253126}">
      <dsp:nvSpPr>
        <dsp:cNvPr id="0" name=""/>
        <dsp:cNvSpPr/>
      </dsp:nvSpPr>
      <dsp:spPr>
        <a:xfrm>
          <a:off x="4166786" y="1277672"/>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2019</a:t>
          </a:r>
        </a:p>
      </dsp:txBody>
      <dsp:txXfrm>
        <a:off x="4191945" y="1302831"/>
        <a:ext cx="2109771" cy="808678"/>
      </dsp:txXfrm>
    </dsp:sp>
    <dsp:sp modelId="{723E27C3-C111-4ECB-B9E3-BF2C23644EA4}">
      <dsp:nvSpPr>
        <dsp:cNvPr id="0" name=""/>
        <dsp:cNvSpPr/>
      </dsp:nvSpPr>
      <dsp:spPr>
        <a:xfrm>
          <a:off x="6690223" y="1707171"/>
          <a:ext cx="2896679" cy="2004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Score: 86</a:t>
          </a:r>
        </a:p>
        <a:p>
          <a:pPr marL="285750" lvl="1" indent="-285750" algn="l" defTabSz="1422400">
            <a:lnSpc>
              <a:spcPct val="90000"/>
            </a:lnSpc>
            <a:spcBef>
              <a:spcPct val="0"/>
            </a:spcBef>
            <a:spcAft>
              <a:spcPct val="15000"/>
            </a:spcAft>
            <a:buChar char="•"/>
          </a:pPr>
          <a:r>
            <a:rPr lang="en-US" sz="3200" kern="1200" dirty="0"/>
            <a:t>14 agencies</a:t>
          </a:r>
        </a:p>
      </dsp:txBody>
      <dsp:txXfrm>
        <a:off x="6736348" y="1753296"/>
        <a:ext cx="2804429" cy="1482576"/>
      </dsp:txXfrm>
    </dsp:sp>
    <dsp:sp modelId="{26898E49-C8CA-4692-B6E2-B13843514569}">
      <dsp:nvSpPr>
        <dsp:cNvPr id="0" name=""/>
        <dsp:cNvSpPr/>
      </dsp:nvSpPr>
      <dsp:spPr>
        <a:xfrm>
          <a:off x="7463535" y="3281997"/>
          <a:ext cx="2160089" cy="8589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r>
            <a:rPr lang="en-US" sz="4900" kern="1200" dirty="0"/>
            <a:t>2021</a:t>
          </a:r>
        </a:p>
      </dsp:txBody>
      <dsp:txXfrm>
        <a:off x="7488694" y="3307156"/>
        <a:ext cx="2109771" cy="808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7076E-1600-436F-AEC3-8F80C08AD4F2}">
      <dsp:nvSpPr>
        <dsp:cNvPr id="0" name=""/>
        <dsp:cNvSpPr/>
      </dsp:nvSpPr>
      <dsp:spPr>
        <a:xfrm>
          <a:off x="6100"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34065-AD87-463A-97AB-5E5D795C163B}">
      <dsp:nvSpPr>
        <dsp:cNvPr id="0" name=""/>
        <dsp:cNvSpPr/>
      </dsp:nvSpPr>
      <dsp:spPr>
        <a:xfrm>
          <a:off x="46897" y="40797"/>
          <a:ext cx="326382" cy="326382"/>
        </a:xfrm>
        <a:prstGeom prst="chord">
          <a:avLst>
            <a:gd name="adj1" fmla="val 2508618"/>
            <a:gd name="adj2" fmla="val 829138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784EF-D76F-4934-8A9B-1075B504862C}">
      <dsp:nvSpPr>
        <dsp:cNvPr id="0" name=""/>
        <dsp:cNvSpPr/>
      </dsp:nvSpPr>
      <dsp:spPr>
        <a:xfrm>
          <a:off x="499073"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“If the State Plan could be provided a little earlier it would be helpful, as there are many competing tasks that must be completed.”</a:t>
          </a:r>
        </a:p>
      </dsp:txBody>
      <dsp:txXfrm>
        <a:off x="499073" y="0"/>
        <a:ext cx="1206934" cy="407977"/>
      </dsp:txXfrm>
    </dsp:sp>
    <dsp:sp modelId="{B276518E-89F5-4855-A346-51B1E65C4C01}">
      <dsp:nvSpPr>
        <dsp:cNvPr id="0" name=""/>
        <dsp:cNvSpPr/>
      </dsp:nvSpPr>
      <dsp:spPr>
        <a:xfrm>
          <a:off x="1791003"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9797-B054-4417-820F-F1B7CDC16165}">
      <dsp:nvSpPr>
        <dsp:cNvPr id="0" name=""/>
        <dsp:cNvSpPr/>
      </dsp:nvSpPr>
      <dsp:spPr>
        <a:xfrm>
          <a:off x="1831801" y="40797"/>
          <a:ext cx="326382" cy="326382"/>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C6AFF-C65D-4023-BCD3-A01639C6126F}">
      <dsp:nvSpPr>
        <dsp:cNvPr id="0" name=""/>
        <dsp:cNvSpPr/>
      </dsp:nvSpPr>
      <dsp:spPr>
        <a:xfrm>
          <a:off x="2283976"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“Currently we are asked to provide input on a developed plan. I am uncertain how much feedback the state gets and how well it is incorporated. I have not ever had much input - I think the plan has generally been good.”</a:t>
          </a:r>
        </a:p>
      </dsp:txBody>
      <dsp:txXfrm>
        <a:off x="2283976" y="0"/>
        <a:ext cx="1206934" cy="407977"/>
      </dsp:txXfrm>
    </dsp:sp>
    <dsp:sp modelId="{51C72D5E-36BC-4EC1-B94F-98A38FD96D18}">
      <dsp:nvSpPr>
        <dsp:cNvPr id="0" name=""/>
        <dsp:cNvSpPr/>
      </dsp:nvSpPr>
      <dsp:spPr>
        <a:xfrm>
          <a:off x="3575906"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865A6A-A959-4687-914B-51C992EEAA75}">
      <dsp:nvSpPr>
        <dsp:cNvPr id="0" name=""/>
        <dsp:cNvSpPr/>
      </dsp:nvSpPr>
      <dsp:spPr>
        <a:xfrm>
          <a:off x="3616704" y="40797"/>
          <a:ext cx="326382" cy="326382"/>
        </a:xfrm>
        <a:prstGeom prst="chord">
          <a:avLst>
            <a:gd name="adj1" fmla="val 0"/>
            <a:gd name="adj2" fmla="val 108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B306BC-3AD1-4328-9B91-EC3A10DBCD7C}">
      <dsp:nvSpPr>
        <dsp:cNvPr id="0" name=""/>
        <dsp:cNvSpPr/>
      </dsp:nvSpPr>
      <dsp:spPr>
        <a:xfrm>
          <a:off x="4068879"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“No suggestions. We were given ample opportunity to participate and provide feedback.”</a:t>
          </a:r>
        </a:p>
      </dsp:txBody>
      <dsp:txXfrm>
        <a:off x="4068879" y="0"/>
        <a:ext cx="1206934" cy="407977"/>
      </dsp:txXfrm>
    </dsp:sp>
    <dsp:sp modelId="{BF81B96D-6652-4DA5-8274-B42B27D420C2}">
      <dsp:nvSpPr>
        <dsp:cNvPr id="0" name=""/>
        <dsp:cNvSpPr/>
      </dsp:nvSpPr>
      <dsp:spPr>
        <a:xfrm>
          <a:off x="5360809"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BE6E3-161B-487A-8982-CF673F052063}">
      <dsp:nvSpPr>
        <dsp:cNvPr id="0" name=""/>
        <dsp:cNvSpPr/>
      </dsp:nvSpPr>
      <dsp:spPr>
        <a:xfrm>
          <a:off x="5401607" y="40797"/>
          <a:ext cx="326382" cy="326382"/>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C1DD1-5ED4-4A2D-AA52-903BEEEE3AB6}">
      <dsp:nvSpPr>
        <dsp:cNvPr id="0" name=""/>
        <dsp:cNvSpPr/>
      </dsp:nvSpPr>
      <dsp:spPr>
        <a:xfrm>
          <a:off x="5853782"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“We appreciate the state's adaptability to provide virtual monitoring this year as a result of the pandemic.”</a:t>
          </a:r>
        </a:p>
      </dsp:txBody>
      <dsp:txXfrm>
        <a:off x="5853782" y="0"/>
        <a:ext cx="1206934" cy="407977"/>
      </dsp:txXfrm>
    </dsp:sp>
    <dsp:sp modelId="{AB0F281D-C627-4881-94B9-AB4AA33107B2}">
      <dsp:nvSpPr>
        <dsp:cNvPr id="0" name=""/>
        <dsp:cNvSpPr/>
      </dsp:nvSpPr>
      <dsp:spPr>
        <a:xfrm>
          <a:off x="7145712"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4262F-8749-410A-8A7E-DD2095131EA8}">
      <dsp:nvSpPr>
        <dsp:cNvPr id="0" name=""/>
        <dsp:cNvSpPr/>
      </dsp:nvSpPr>
      <dsp:spPr>
        <a:xfrm>
          <a:off x="7186510" y="40797"/>
          <a:ext cx="326382" cy="326382"/>
        </a:xfrm>
        <a:prstGeom prst="chord">
          <a:avLst>
            <a:gd name="adj1" fmla="val 19091382"/>
            <a:gd name="adj2" fmla="val 1330861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9A4B41-0E86-484D-832F-D96A34DF1505}">
      <dsp:nvSpPr>
        <dsp:cNvPr id="0" name=""/>
        <dsp:cNvSpPr/>
      </dsp:nvSpPr>
      <dsp:spPr>
        <a:xfrm>
          <a:off x="7638686"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“Clarity regarding reporting on smart forms would be helpful.  While training is provided, there are so many unknowns, as the forms are not received from OCS in a timely manner and when provided unresolved glitches continue to persist. “</a:t>
          </a:r>
        </a:p>
      </dsp:txBody>
      <dsp:txXfrm>
        <a:off x="7638686" y="0"/>
        <a:ext cx="1206934" cy="407977"/>
      </dsp:txXfrm>
    </dsp:sp>
    <dsp:sp modelId="{3B6F9DE9-DE97-439F-AA02-0B7A3D4B8BDC}">
      <dsp:nvSpPr>
        <dsp:cNvPr id="0" name=""/>
        <dsp:cNvSpPr/>
      </dsp:nvSpPr>
      <dsp:spPr>
        <a:xfrm>
          <a:off x="8930616" y="0"/>
          <a:ext cx="407977" cy="40797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376B4A-6EAE-4FD1-9D34-0FEC51CE9F39}">
      <dsp:nvSpPr>
        <dsp:cNvPr id="0" name=""/>
        <dsp:cNvSpPr/>
      </dsp:nvSpPr>
      <dsp:spPr>
        <a:xfrm>
          <a:off x="8971413" y="40797"/>
          <a:ext cx="326382" cy="326382"/>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A1DB74-FAC9-414C-A501-648F09910FCB}">
      <dsp:nvSpPr>
        <dsp:cNvPr id="0" name=""/>
        <dsp:cNvSpPr/>
      </dsp:nvSpPr>
      <dsp:spPr>
        <a:xfrm>
          <a:off x="9423589" y="0"/>
          <a:ext cx="1206934" cy="40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b" anchorCtr="0">
          <a:noAutofit/>
        </a:bodyPr>
        <a:lstStyle/>
        <a:p>
          <a:pPr marL="0" lvl="0" indent="0" algn="l" defTabSz="577850">
            <a:lnSpc>
              <a:spcPct val="90000"/>
            </a:lnSpc>
            <a:spcBef>
              <a:spcPct val="0"/>
            </a:spcBef>
            <a:spcAft>
              <a:spcPct val="35000"/>
            </a:spcAft>
            <a:buNone/>
          </a:pPr>
          <a:r>
            <a:rPr lang="en-US" sz="1300" kern="1200" dirty="0"/>
            <a:t>“Reduce paperwork, increase CSBG eligibility from 125% to 200% of FPL”</a:t>
          </a:r>
        </a:p>
      </dsp:txBody>
      <dsp:txXfrm>
        <a:off x="9423589" y="0"/>
        <a:ext cx="1206934" cy="407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8B0F3-A410-4024-8443-3C65BFEA7275}">
      <dsp:nvSpPr>
        <dsp:cNvPr id="0" name=""/>
        <dsp:cNvSpPr/>
      </dsp:nvSpPr>
      <dsp:spPr>
        <a:xfrm>
          <a:off x="3594" y="229666"/>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SECTION 1: CSBG Administrative Information </a:t>
          </a:r>
        </a:p>
      </dsp:txBody>
      <dsp:txXfrm>
        <a:off x="3594" y="229666"/>
        <a:ext cx="1946002" cy="1167601"/>
      </dsp:txXfrm>
    </dsp:sp>
    <dsp:sp modelId="{5AD942AB-8815-4A37-9866-1A2AB7EB031B}">
      <dsp:nvSpPr>
        <dsp:cNvPr id="0" name=""/>
        <dsp:cNvSpPr/>
      </dsp:nvSpPr>
      <dsp:spPr>
        <a:xfrm>
          <a:off x="2144196" y="229666"/>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SECTION 2: State Legislation and Regulation </a:t>
          </a:r>
        </a:p>
      </dsp:txBody>
      <dsp:txXfrm>
        <a:off x="2144196" y="229666"/>
        <a:ext cx="1946002" cy="1167601"/>
      </dsp:txXfrm>
    </dsp:sp>
    <dsp:sp modelId="{E24D48D9-B24E-4976-BECB-C5905F0E2403}">
      <dsp:nvSpPr>
        <dsp:cNvPr id="0" name=""/>
        <dsp:cNvSpPr/>
      </dsp:nvSpPr>
      <dsp:spPr>
        <a:xfrm>
          <a:off x="4284798" y="229666"/>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3: State Plan Development and Statewide Goals </a:t>
          </a:r>
        </a:p>
      </dsp:txBody>
      <dsp:txXfrm>
        <a:off x="4284798" y="229666"/>
        <a:ext cx="1946002" cy="1167601"/>
      </dsp:txXfrm>
    </dsp:sp>
    <dsp:sp modelId="{A19C393B-7560-47BD-AAAD-BC2C0D9087C0}">
      <dsp:nvSpPr>
        <dsp:cNvPr id="0" name=""/>
        <dsp:cNvSpPr/>
      </dsp:nvSpPr>
      <dsp:spPr>
        <a:xfrm>
          <a:off x="6425401" y="229666"/>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SECTION 4: CSBG Hearing Requirements </a:t>
          </a:r>
        </a:p>
      </dsp:txBody>
      <dsp:txXfrm>
        <a:off x="6425401" y="229666"/>
        <a:ext cx="1946002" cy="1167601"/>
      </dsp:txXfrm>
    </dsp:sp>
    <dsp:sp modelId="{655A8F11-E377-429D-9606-9323F7FA4289}">
      <dsp:nvSpPr>
        <dsp:cNvPr id="0" name=""/>
        <dsp:cNvSpPr/>
      </dsp:nvSpPr>
      <dsp:spPr>
        <a:xfrm>
          <a:off x="8566003" y="229666"/>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SECTION 5: CSBG Eligible Entities </a:t>
          </a:r>
        </a:p>
      </dsp:txBody>
      <dsp:txXfrm>
        <a:off x="8566003" y="229666"/>
        <a:ext cx="1946002" cy="1167601"/>
      </dsp:txXfrm>
    </dsp:sp>
    <dsp:sp modelId="{F657DC2B-AC81-47C0-BAE3-710F7812236C}">
      <dsp:nvSpPr>
        <dsp:cNvPr id="0" name=""/>
        <dsp:cNvSpPr/>
      </dsp:nvSpPr>
      <dsp:spPr>
        <a:xfrm>
          <a:off x="3594" y="1591868"/>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6: Organizational Standards for Eligible Entities </a:t>
          </a:r>
        </a:p>
      </dsp:txBody>
      <dsp:txXfrm>
        <a:off x="3594" y="1591868"/>
        <a:ext cx="1946002" cy="1167601"/>
      </dsp:txXfrm>
    </dsp:sp>
    <dsp:sp modelId="{196E99B0-4CE0-4CC7-B2A9-40AEDDB0ED5D}">
      <dsp:nvSpPr>
        <dsp:cNvPr id="0" name=""/>
        <dsp:cNvSpPr/>
      </dsp:nvSpPr>
      <dsp:spPr>
        <a:xfrm>
          <a:off x="2144196" y="1591868"/>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SECTION 7: State Use of Funds </a:t>
          </a:r>
        </a:p>
      </dsp:txBody>
      <dsp:txXfrm>
        <a:off x="2144196" y="1591868"/>
        <a:ext cx="1946002" cy="1167601"/>
      </dsp:txXfrm>
    </dsp:sp>
    <dsp:sp modelId="{3D57B6B9-8439-4EA3-8241-DB8C3D64BC59}">
      <dsp:nvSpPr>
        <dsp:cNvPr id="0" name=""/>
        <dsp:cNvSpPr/>
      </dsp:nvSpPr>
      <dsp:spPr>
        <a:xfrm>
          <a:off x="4284798" y="1591868"/>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8: State Training and Technical Assistance </a:t>
          </a:r>
        </a:p>
      </dsp:txBody>
      <dsp:txXfrm>
        <a:off x="4284798" y="1591868"/>
        <a:ext cx="1946002" cy="1167601"/>
      </dsp:txXfrm>
    </dsp:sp>
    <dsp:sp modelId="{46BE6B5E-F1F8-45CF-8CA9-15B854FFC2E0}">
      <dsp:nvSpPr>
        <dsp:cNvPr id="0" name=""/>
        <dsp:cNvSpPr/>
      </dsp:nvSpPr>
      <dsp:spPr>
        <a:xfrm>
          <a:off x="6425401" y="1591868"/>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9: State Linkages and Communication </a:t>
          </a:r>
        </a:p>
      </dsp:txBody>
      <dsp:txXfrm>
        <a:off x="6425401" y="1591868"/>
        <a:ext cx="1946002" cy="1167601"/>
      </dsp:txXfrm>
    </dsp:sp>
    <dsp:sp modelId="{9C0BE6C5-79CA-4CDF-A751-020C00CEC8A2}">
      <dsp:nvSpPr>
        <dsp:cNvPr id="0" name=""/>
        <dsp:cNvSpPr/>
      </dsp:nvSpPr>
      <dsp:spPr>
        <a:xfrm>
          <a:off x="8566003" y="1591868"/>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SECTION 10: Monitoring, Corrective Action, and Fiscal Controls </a:t>
          </a:r>
        </a:p>
      </dsp:txBody>
      <dsp:txXfrm>
        <a:off x="8566003" y="1591868"/>
        <a:ext cx="1946002" cy="1167601"/>
      </dsp:txXfrm>
    </dsp:sp>
    <dsp:sp modelId="{686E0FA0-B276-40A8-B5E8-B53F70207EA9}">
      <dsp:nvSpPr>
        <dsp:cNvPr id="0" name=""/>
        <dsp:cNvSpPr/>
      </dsp:nvSpPr>
      <dsp:spPr>
        <a:xfrm>
          <a:off x="3594" y="295406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SECTION 11: Eligible Entity Tripartite Board </a:t>
          </a:r>
        </a:p>
      </dsp:txBody>
      <dsp:txXfrm>
        <a:off x="3594" y="2954069"/>
        <a:ext cx="1946002" cy="1167601"/>
      </dsp:txXfrm>
    </dsp:sp>
    <dsp:sp modelId="{0F87DE91-49D9-49F2-980A-606621FC78CD}">
      <dsp:nvSpPr>
        <dsp:cNvPr id="0" name=""/>
        <dsp:cNvSpPr/>
      </dsp:nvSpPr>
      <dsp:spPr>
        <a:xfrm>
          <a:off x="2144196" y="295406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SECTION 12: Individual and Community Income Eligibility Requirements </a:t>
          </a:r>
        </a:p>
      </dsp:txBody>
      <dsp:txXfrm>
        <a:off x="2144196" y="2954069"/>
        <a:ext cx="1946002" cy="1167601"/>
      </dsp:txXfrm>
    </dsp:sp>
    <dsp:sp modelId="{B1DA37CD-9670-49E9-B4E8-FAAE5FB7516A}">
      <dsp:nvSpPr>
        <dsp:cNvPr id="0" name=""/>
        <dsp:cNvSpPr/>
      </dsp:nvSpPr>
      <dsp:spPr>
        <a:xfrm>
          <a:off x="4284798" y="295406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13: Results Oriented Management and Accountability (ROMA) System </a:t>
          </a:r>
        </a:p>
      </dsp:txBody>
      <dsp:txXfrm>
        <a:off x="4284798" y="2954069"/>
        <a:ext cx="1946002" cy="1167601"/>
      </dsp:txXfrm>
    </dsp:sp>
    <dsp:sp modelId="{D75868EB-6057-4ADC-899A-CECA17049F1B}">
      <dsp:nvSpPr>
        <dsp:cNvPr id="0" name=""/>
        <dsp:cNvSpPr/>
      </dsp:nvSpPr>
      <dsp:spPr>
        <a:xfrm>
          <a:off x="6425401" y="295406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SECTION 14: CSBG Programmatic Assurance and Information Narrative </a:t>
          </a:r>
        </a:p>
      </dsp:txBody>
      <dsp:txXfrm>
        <a:off x="6425401" y="2954069"/>
        <a:ext cx="1946002" cy="1167601"/>
      </dsp:txXfrm>
    </dsp:sp>
    <dsp:sp modelId="{C831712C-F90C-489D-8621-64EA622DC267}">
      <dsp:nvSpPr>
        <dsp:cNvPr id="0" name=""/>
        <dsp:cNvSpPr/>
      </dsp:nvSpPr>
      <dsp:spPr>
        <a:xfrm>
          <a:off x="8566003" y="295406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SECTION 15: Federal Certifications</a:t>
          </a:r>
        </a:p>
      </dsp:txBody>
      <dsp:txXfrm>
        <a:off x="8566003" y="2954069"/>
        <a:ext cx="1946002" cy="1167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6B249-848D-447C-B5B6-B2E51255A650}">
      <dsp:nvSpPr>
        <dsp:cNvPr id="0" name=""/>
        <dsp:cNvSpPr/>
      </dsp:nvSpPr>
      <dsp:spPr>
        <a:xfrm>
          <a:off x="179651" y="2379200"/>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 Feb 8</a:t>
          </a:r>
        </a:p>
      </dsp:txBody>
      <dsp:txXfrm>
        <a:off x="179651" y="2379200"/>
        <a:ext cx="1682085" cy="491701"/>
      </dsp:txXfrm>
    </dsp:sp>
    <dsp:sp modelId="{76ABE9A2-A701-4F7F-A296-C5126DF3E4A2}">
      <dsp:nvSpPr>
        <dsp:cNvPr id="0" name=""/>
        <dsp:cNvSpPr/>
      </dsp:nvSpPr>
      <dsp:spPr>
        <a:xfrm>
          <a:off x="0" y="2088642"/>
          <a:ext cx="10515600" cy="1740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5CDE4-0EC1-4DC6-BEB8-82ACA49BB032}">
      <dsp:nvSpPr>
        <dsp:cNvPr id="0" name=""/>
        <dsp:cNvSpPr/>
      </dsp:nvSpPr>
      <dsp:spPr>
        <a:xfrm>
          <a:off x="127440" y="96953"/>
          <a:ext cx="1850293" cy="125196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Kickoff! Presentation on State Plan framework, why you should care, and announce opportunities to get involved</a:t>
          </a:r>
        </a:p>
      </dsp:txBody>
      <dsp:txXfrm>
        <a:off x="127440" y="96953"/>
        <a:ext cx="1850293" cy="1251961"/>
      </dsp:txXfrm>
    </dsp:sp>
    <dsp:sp modelId="{0F4DBFE8-FE91-4ACD-907F-B73BAD232F19}">
      <dsp:nvSpPr>
        <dsp:cNvPr id="0" name=""/>
        <dsp:cNvSpPr/>
      </dsp:nvSpPr>
      <dsp:spPr>
        <a:xfrm>
          <a:off x="1052586"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8D07003-0EA5-4471-B1E0-2BCAF4636CC4}">
      <dsp:nvSpPr>
        <dsp:cNvPr id="0" name=""/>
        <dsp:cNvSpPr/>
      </dsp:nvSpPr>
      <dsp:spPr>
        <a:xfrm>
          <a:off x="1262847" y="15229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Feb–Apr</a:t>
          </a:r>
          <a:endParaRPr lang="en-US" sz="1600" kern="1200" dirty="0"/>
        </a:p>
      </dsp:txBody>
      <dsp:txXfrm>
        <a:off x="1262847" y="1522968"/>
        <a:ext cx="1682085" cy="491701"/>
      </dsp:txXfrm>
    </dsp:sp>
    <dsp:sp modelId="{DD1D5590-48E3-4F1A-A278-3516C73D8FC8}">
      <dsp:nvSpPr>
        <dsp:cNvPr id="0" name=""/>
        <dsp:cNvSpPr/>
      </dsp:nvSpPr>
      <dsp:spPr>
        <a:xfrm>
          <a:off x="1178743" y="3002423"/>
          <a:ext cx="1850293" cy="73979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DCF will draft initial plan, “open door” for input from agencies</a:t>
          </a:r>
        </a:p>
      </dsp:txBody>
      <dsp:txXfrm>
        <a:off x="1178743" y="3002423"/>
        <a:ext cx="1850293" cy="739795"/>
      </dsp:txXfrm>
    </dsp:sp>
    <dsp:sp modelId="{F0448391-D5C5-4DCC-8A0B-40D0C3C89AD6}">
      <dsp:nvSpPr>
        <dsp:cNvPr id="0" name=""/>
        <dsp:cNvSpPr/>
      </dsp:nvSpPr>
      <dsp:spPr>
        <a:xfrm>
          <a:off x="2103890" y="2262695"/>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5ABD1D3-A2BE-471A-93AD-F5C0BB4A43C4}">
      <dsp:nvSpPr>
        <dsp:cNvPr id="0" name=""/>
        <dsp:cNvSpPr/>
      </dsp:nvSpPr>
      <dsp:spPr>
        <a:xfrm>
          <a:off x="99819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C05605E-D34C-4232-827B-DD634FD2379B}">
      <dsp:nvSpPr>
        <dsp:cNvPr id="0" name=""/>
        <dsp:cNvSpPr/>
      </dsp:nvSpPr>
      <dsp:spPr>
        <a:xfrm>
          <a:off x="204949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2B1ED9-1751-4568-86DF-4850362E4347}">
      <dsp:nvSpPr>
        <dsp:cNvPr id="0" name=""/>
        <dsp:cNvSpPr/>
      </dsp:nvSpPr>
      <dsp:spPr>
        <a:xfrm>
          <a:off x="2314150" y="23366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May 1</a:t>
          </a:r>
        </a:p>
      </dsp:txBody>
      <dsp:txXfrm>
        <a:off x="2314150" y="2336668"/>
        <a:ext cx="1682085" cy="491701"/>
      </dsp:txXfrm>
    </dsp:sp>
    <dsp:sp modelId="{7E84D2F7-BD55-43FD-BAAE-DA29F4A07401}">
      <dsp:nvSpPr>
        <dsp:cNvPr id="0" name=""/>
        <dsp:cNvSpPr/>
      </dsp:nvSpPr>
      <dsp:spPr>
        <a:xfrm>
          <a:off x="2230046" y="457366"/>
          <a:ext cx="1850293" cy="89154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DCF will release first draft of State Plan for agency review and feedback.</a:t>
          </a:r>
        </a:p>
      </dsp:txBody>
      <dsp:txXfrm>
        <a:off x="2230046" y="457366"/>
        <a:ext cx="1850293" cy="891548"/>
      </dsp:txXfrm>
    </dsp:sp>
    <dsp:sp modelId="{8BF3C3F4-A4BC-4EA5-B902-0F5143D2C22E}">
      <dsp:nvSpPr>
        <dsp:cNvPr id="0" name=""/>
        <dsp:cNvSpPr/>
      </dsp:nvSpPr>
      <dsp:spPr>
        <a:xfrm>
          <a:off x="3155193"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55D0D02-178C-407A-BE3B-B2EC6EC9B573}">
      <dsp:nvSpPr>
        <dsp:cNvPr id="0" name=""/>
        <dsp:cNvSpPr/>
      </dsp:nvSpPr>
      <dsp:spPr>
        <a:xfrm>
          <a:off x="3365454" y="15229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dirty="0"/>
            <a:t>TODAY </a:t>
          </a:r>
          <a:br>
            <a:rPr lang="en-US" sz="1600" kern="1200" dirty="0"/>
          </a:br>
          <a:r>
            <a:rPr lang="en-US" sz="1600" kern="1200" dirty="0"/>
            <a:t>May 3-4</a:t>
          </a:r>
        </a:p>
      </dsp:txBody>
      <dsp:txXfrm>
        <a:off x="3365454" y="1522968"/>
        <a:ext cx="1682085" cy="491701"/>
      </dsp:txXfrm>
    </dsp:sp>
    <dsp:sp modelId="{48376A72-BBA7-4270-8626-1568C9510637}">
      <dsp:nvSpPr>
        <dsp:cNvPr id="0" name=""/>
        <dsp:cNvSpPr/>
      </dsp:nvSpPr>
      <dsp:spPr>
        <a:xfrm>
          <a:off x="3281349" y="3002423"/>
          <a:ext cx="1850293" cy="125196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DCF to host a State Plan roundtable at the WISCAP Annual Conference to review and workshop the draft State Plan.</a:t>
          </a:r>
        </a:p>
      </dsp:txBody>
      <dsp:txXfrm>
        <a:off x="3281349" y="3002423"/>
        <a:ext cx="1850293" cy="1251961"/>
      </dsp:txXfrm>
    </dsp:sp>
    <dsp:sp modelId="{F03D73BE-D0F0-4AA3-A2F4-AE805C8291CB}">
      <dsp:nvSpPr>
        <dsp:cNvPr id="0" name=""/>
        <dsp:cNvSpPr/>
      </dsp:nvSpPr>
      <dsp:spPr>
        <a:xfrm>
          <a:off x="4206496" y="2262695"/>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8E6E563-89D3-43EC-B759-BCC59A95D28E}">
      <dsp:nvSpPr>
        <dsp:cNvPr id="0" name=""/>
        <dsp:cNvSpPr/>
      </dsp:nvSpPr>
      <dsp:spPr>
        <a:xfrm>
          <a:off x="310080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1FB6149-5F25-424E-8333-2B0DF2DD6335}">
      <dsp:nvSpPr>
        <dsp:cNvPr id="0" name=""/>
        <dsp:cNvSpPr/>
      </dsp:nvSpPr>
      <dsp:spPr>
        <a:xfrm>
          <a:off x="4152105"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C6ABCE2-AA9B-41A7-9532-55222F1E7C4B}">
      <dsp:nvSpPr>
        <dsp:cNvPr id="0" name=""/>
        <dsp:cNvSpPr/>
      </dsp:nvSpPr>
      <dsp:spPr>
        <a:xfrm>
          <a:off x="4416757" y="23366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June 1</a:t>
          </a:r>
        </a:p>
      </dsp:txBody>
      <dsp:txXfrm>
        <a:off x="4416757" y="2336668"/>
        <a:ext cx="1682085" cy="491701"/>
      </dsp:txXfrm>
    </dsp:sp>
    <dsp:sp modelId="{1ED3CDC7-DA4A-4436-8A3A-6C07EF6E61C0}">
      <dsp:nvSpPr>
        <dsp:cNvPr id="0" name=""/>
        <dsp:cNvSpPr/>
      </dsp:nvSpPr>
      <dsp:spPr>
        <a:xfrm>
          <a:off x="4332653" y="609119"/>
          <a:ext cx="1850293" cy="73979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Deadline for comments/feedback on initial draft.</a:t>
          </a:r>
        </a:p>
      </dsp:txBody>
      <dsp:txXfrm>
        <a:off x="4332653" y="609119"/>
        <a:ext cx="1850293" cy="739795"/>
      </dsp:txXfrm>
    </dsp:sp>
    <dsp:sp modelId="{C1D87E39-EA07-4DB8-AA6C-BC14F4F45108}">
      <dsp:nvSpPr>
        <dsp:cNvPr id="0" name=""/>
        <dsp:cNvSpPr/>
      </dsp:nvSpPr>
      <dsp:spPr>
        <a:xfrm>
          <a:off x="5257800"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1104DC-2F04-4878-A07E-3F889AA8E264}">
      <dsp:nvSpPr>
        <dsp:cNvPr id="0" name=""/>
        <dsp:cNvSpPr/>
      </dsp:nvSpPr>
      <dsp:spPr>
        <a:xfrm>
          <a:off x="5468060" y="15229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dirty="0"/>
            <a:t>Mid-June</a:t>
          </a:r>
        </a:p>
      </dsp:txBody>
      <dsp:txXfrm>
        <a:off x="5468060" y="1522968"/>
        <a:ext cx="1682085" cy="491701"/>
      </dsp:txXfrm>
    </dsp:sp>
    <dsp:sp modelId="{BC7D8BD2-CDCA-41F5-8721-4FE81F6E35B2}">
      <dsp:nvSpPr>
        <dsp:cNvPr id="0" name=""/>
        <dsp:cNvSpPr/>
      </dsp:nvSpPr>
      <dsp:spPr>
        <a:xfrm>
          <a:off x="5383956" y="3002423"/>
          <a:ext cx="1850293" cy="125196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Post final draft of State Plan on DCF’s website and announce public/legislative hearing opportunity in July.</a:t>
          </a:r>
        </a:p>
      </dsp:txBody>
      <dsp:txXfrm>
        <a:off x="5383956" y="3002423"/>
        <a:ext cx="1850293" cy="1251961"/>
      </dsp:txXfrm>
    </dsp:sp>
    <dsp:sp modelId="{CC3F925D-9492-41AE-B03C-E19150E8E0E7}">
      <dsp:nvSpPr>
        <dsp:cNvPr id="0" name=""/>
        <dsp:cNvSpPr/>
      </dsp:nvSpPr>
      <dsp:spPr>
        <a:xfrm>
          <a:off x="6309103" y="2262695"/>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A7505FE-AE9D-40AC-AFB0-06B38C3E4020}">
      <dsp:nvSpPr>
        <dsp:cNvPr id="0" name=""/>
        <dsp:cNvSpPr/>
      </dsp:nvSpPr>
      <dsp:spPr>
        <a:xfrm>
          <a:off x="52034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68C5B1C-A718-42F9-B171-185E5141DB18}">
      <dsp:nvSpPr>
        <dsp:cNvPr id="0" name=""/>
        <dsp:cNvSpPr/>
      </dsp:nvSpPr>
      <dsp:spPr>
        <a:xfrm>
          <a:off x="625471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B3AA66C-8170-4BE7-B18B-57704ECEE471}">
      <dsp:nvSpPr>
        <dsp:cNvPr id="0" name=""/>
        <dsp:cNvSpPr/>
      </dsp:nvSpPr>
      <dsp:spPr>
        <a:xfrm>
          <a:off x="6519363" y="23366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July 14</a:t>
          </a:r>
        </a:p>
      </dsp:txBody>
      <dsp:txXfrm>
        <a:off x="6519363" y="2336668"/>
        <a:ext cx="1682085" cy="491701"/>
      </dsp:txXfrm>
    </dsp:sp>
    <dsp:sp modelId="{C9E61D57-94EF-411D-B294-9EB13700ECE4}">
      <dsp:nvSpPr>
        <dsp:cNvPr id="0" name=""/>
        <dsp:cNvSpPr/>
      </dsp:nvSpPr>
      <dsp:spPr>
        <a:xfrm>
          <a:off x="6435259" y="286644"/>
          <a:ext cx="1850293" cy="10622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Hold public/legislative hearing on the State Plan; incorporate any new feedback, as applicable.</a:t>
          </a:r>
        </a:p>
      </dsp:txBody>
      <dsp:txXfrm>
        <a:off x="6435259" y="286644"/>
        <a:ext cx="1850293" cy="1062270"/>
      </dsp:txXfrm>
    </dsp:sp>
    <dsp:sp modelId="{86620AF8-1EA9-46CF-9E72-C76CDB941571}">
      <dsp:nvSpPr>
        <dsp:cNvPr id="0" name=""/>
        <dsp:cNvSpPr/>
      </dsp:nvSpPr>
      <dsp:spPr>
        <a:xfrm>
          <a:off x="7360406"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FDFA573-D6D1-4505-9B53-97187DE7077E}">
      <dsp:nvSpPr>
        <dsp:cNvPr id="0" name=""/>
        <dsp:cNvSpPr/>
      </dsp:nvSpPr>
      <dsp:spPr>
        <a:xfrm>
          <a:off x="7570667" y="15229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dirty="0"/>
            <a:t>Aug 1</a:t>
          </a:r>
        </a:p>
      </dsp:txBody>
      <dsp:txXfrm>
        <a:off x="7570667" y="1522968"/>
        <a:ext cx="1682085" cy="491701"/>
      </dsp:txXfrm>
    </dsp:sp>
    <dsp:sp modelId="{FB87B9B5-5E35-4892-A115-D92FC814673F}">
      <dsp:nvSpPr>
        <dsp:cNvPr id="0" name=""/>
        <dsp:cNvSpPr/>
      </dsp:nvSpPr>
      <dsp:spPr>
        <a:xfrm>
          <a:off x="7486562" y="3002423"/>
          <a:ext cx="1850293" cy="73979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Final iteration of the State Plan to be shared with the WISCAP board</a:t>
          </a:r>
        </a:p>
      </dsp:txBody>
      <dsp:txXfrm>
        <a:off x="7486562" y="3002423"/>
        <a:ext cx="1850293" cy="739795"/>
      </dsp:txXfrm>
    </dsp:sp>
    <dsp:sp modelId="{DC249249-6243-4FCB-8E11-1B82928ED07B}">
      <dsp:nvSpPr>
        <dsp:cNvPr id="0" name=""/>
        <dsp:cNvSpPr/>
      </dsp:nvSpPr>
      <dsp:spPr>
        <a:xfrm>
          <a:off x="8411709" y="2262695"/>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04E066C-CB6C-48F2-ADDD-A2C73EC10374}">
      <dsp:nvSpPr>
        <dsp:cNvPr id="0" name=""/>
        <dsp:cNvSpPr/>
      </dsp:nvSpPr>
      <dsp:spPr>
        <a:xfrm>
          <a:off x="7306014"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4BF85B8-9580-4A70-AE3C-B572878B1D67}">
      <dsp:nvSpPr>
        <dsp:cNvPr id="0" name=""/>
        <dsp:cNvSpPr/>
      </dsp:nvSpPr>
      <dsp:spPr>
        <a:xfrm>
          <a:off x="835731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606CB7-B3F4-4C05-AC15-AC960CA192B8}">
      <dsp:nvSpPr>
        <dsp:cNvPr id="0" name=""/>
        <dsp:cNvSpPr/>
      </dsp:nvSpPr>
      <dsp:spPr>
        <a:xfrm>
          <a:off x="8621970" y="2336668"/>
          <a:ext cx="1682085"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dirty="0"/>
            <a:t>Sept 1</a:t>
          </a:r>
        </a:p>
      </dsp:txBody>
      <dsp:txXfrm>
        <a:off x="8621970" y="2336668"/>
        <a:ext cx="1682085" cy="491701"/>
      </dsp:txXfrm>
    </dsp:sp>
    <dsp:sp modelId="{3331DA06-E8E6-417C-A77A-C96B869B5CF9}">
      <dsp:nvSpPr>
        <dsp:cNvPr id="0" name=""/>
        <dsp:cNvSpPr/>
      </dsp:nvSpPr>
      <dsp:spPr>
        <a:xfrm>
          <a:off x="8537866" y="741903"/>
          <a:ext cx="1850293" cy="60701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State Plan due to OCS</a:t>
          </a:r>
        </a:p>
      </dsp:txBody>
      <dsp:txXfrm>
        <a:off x="8537866" y="741903"/>
        <a:ext cx="1850293" cy="607011"/>
      </dsp:txXfrm>
    </dsp:sp>
    <dsp:sp modelId="{0F36CF70-2F66-4163-AFA1-CABE831F829C}">
      <dsp:nvSpPr>
        <dsp:cNvPr id="0" name=""/>
        <dsp:cNvSpPr/>
      </dsp:nvSpPr>
      <dsp:spPr>
        <a:xfrm>
          <a:off x="9463013" y="1348914"/>
          <a:ext cx="0" cy="739727"/>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F070E72-E33A-4396-8698-1F78627292E2}">
      <dsp:nvSpPr>
        <dsp:cNvPr id="0" name=""/>
        <dsp:cNvSpPr/>
      </dsp:nvSpPr>
      <dsp:spPr>
        <a:xfrm>
          <a:off x="9408621"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EDA65-1C21-4505-9C25-AF4AFB284131}">
      <dsp:nvSpPr>
        <dsp:cNvPr id="0" name=""/>
        <dsp:cNvSpPr/>
      </dsp:nvSpPr>
      <dsp:spPr>
        <a:xfrm>
          <a:off x="1165589" y="1194964"/>
          <a:ext cx="1506397" cy="1506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B96F63-671E-4E9B-BBC1-C9F14B8AD5A3}">
      <dsp:nvSpPr>
        <dsp:cNvPr id="0" name=""/>
        <dsp:cNvSpPr/>
      </dsp:nvSpPr>
      <dsp:spPr>
        <a:xfrm>
          <a:off x="245013" y="3094380"/>
          <a:ext cx="3347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Provide suggestions &amp; feedback at any time to </a:t>
          </a:r>
          <a:r>
            <a:rPr lang="en-US" sz="1500" kern="1200" dirty="0">
              <a:hlinkClick xmlns:r="http://schemas.openxmlformats.org/officeDocument/2006/relationships" r:id="rId3"/>
            </a:rPr>
            <a:t>DCF.CSBG@wisconsin.gov</a:t>
          </a:r>
          <a:r>
            <a:rPr lang="en-US" sz="1500" kern="1200" dirty="0"/>
            <a:t>  </a:t>
          </a:r>
          <a:br>
            <a:rPr lang="en-US" sz="1500" kern="1200" dirty="0"/>
          </a:br>
          <a:r>
            <a:rPr lang="en-US" sz="1500" kern="1200" dirty="0"/>
            <a:t>between now &amp; June 1</a:t>
          </a:r>
        </a:p>
      </dsp:txBody>
      <dsp:txXfrm>
        <a:off x="245013" y="3094380"/>
        <a:ext cx="3347550" cy="720000"/>
      </dsp:txXfrm>
    </dsp:sp>
    <dsp:sp modelId="{F1F20CEB-B083-4350-94B9-5E7CF5DF4530}">
      <dsp:nvSpPr>
        <dsp:cNvPr id="0" name=""/>
        <dsp:cNvSpPr/>
      </dsp:nvSpPr>
      <dsp:spPr>
        <a:xfrm>
          <a:off x="5098961" y="1194964"/>
          <a:ext cx="1506397" cy="150639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4DE1BF-0957-4F85-8B03-F4CCC7EAC797}">
      <dsp:nvSpPr>
        <dsp:cNvPr id="0" name=""/>
        <dsp:cNvSpPr/>
      </dsp:nvSpPr>
      <dsp:spPr>
        <a:xfrm>
          <a:off x="4178384" y="3094380"/>
          <a:ext cx="3347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Attend the CSBG State Plan workshop at the WISCAP Annual Conference on May 3 (you made it!)</a:t>
          </a:r>
        </a:p>
      </dsp:txBody>
      <dsp:txXfrm>
        <a:off x="4178384" y="3094380"/>
        <a:ext cx="3347550" cy="720000"/>
      </dsp:txXfrm>
    </dsp:sp>
    <dsp:sp modelId="{C3A5B22C-8786-4EE4-8C52-78DF5B4C4AA0}">
      <dsp:nvSpPr>
        <dsp:cNvPr id="0" name=""/>
        <dsp:cNvSpPr/>
      </dsp:nvSpPr>
      <dsp:spPr>
        <a:xfrm>
          <a:off x="9032332" y="1194964"/>
          <a:ext cx="1506397" cy="150639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BB012-62FF-438A-AEA6-DAD7AC1249D1}">
      <dsp:nvSpPr>
        <dsp:cNvPr id="0" name=""/>
        <dsp:cNvSpPr/>
      </dsp:nvSpPr>
      <dsp:spPr>
        <a:xfrm>
          <a:off x="8111756" y="3094380"/>
          <a:ext cx="3347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Attend the public/legislative hearing via Zoom on July 14 – details TBA</a:t>
          </a:r>
        </a:p>
      </dsp:txBody>
      <dsp:txXfrm>
        <a:off x="8111756" y="3094380"/>
        <a:ext cx="33475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7B317-AC5D-45DB-9EED-91C66ED85548}">
      <dsp:nvSpPr>
        <dsp:cNvPr id="0" name=""/>
        <dsp:cNvSpPr/>
      </dsp:nvSpPr>
      <dsp:spPr>
        <a:xfrm>
          <a:off x="1143918" y="0"/>
          <a:ext cx="4447645" cy="444764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4B969-45CF-44E6-AA7C-76243F299AA8}">
      <dsp:nvSpPr>
        <dsp:cNvPr id="0" name=""/>
        <dsp:cNvSpPr/>
      </dsp:nvSpPr>
      <dsp:spPr>
        <a:xfrm>
          <a:off x="1566444" y="422526"/>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Goal 1</a:t>
          </a:r>
        </a:p>
      </dsp:txBody>
      <dsp:txXfrm>
        <a:off x="1651119" y="507201"/>
        <a:ext cx="1565231" cy="1565231"/>
      </dsp:txXfrm>
    </dsp:sp>
    <dsp:sp modelId="{303233F3-9193-4637-8683-DEAEC8993063}">
      <dsp:nvSpPr>
        <dsp:cNvPr id="0" name=""/>
        <dsp:cNvSpPr/>
      </dsp:nvSpPr>
      <dsp:spPr>
        <a:xfrm>
          <a:off x="3434455" y="422526"/>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Goal 2</a:t>
          </a:r>
        </a:p>
      </dsp:txBody>
      <dsp:txXfrm>
        <a:off x="3519130" y="507201"/>
        <a:ext cx="1565231" cy="1565231"/>
      </dsp:txXfrm>
    </dsp:sp>
    <dsp:sp modelId="{E189B47B-8449-47B4-977A-D66A49784D75}">
      <dsp:nvSpPr>
        <dsp:cNvPr id="0" name=""/>
        <dsp:cNvSpPr/>
      </dsp:nvSpPr>
      <dsp:spPr>
        <a:xfrm>
          <a:off x="1566444" y="2290537"/>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Goal 3</a:t>
          </a:r>
        </a:p>
      </dsp:txBody>
      <dsp:txXfrm>
        <a:off x="1651119" y="2375212"/>
        <a:ext cx="1565231" cy="1565231"/>
      </dsp:txXfrm>
    </dsp:sp>
    <dsp:sp modelId="{C51167AF-F637-48B0-BE0D-A77DD36159F6}">
      <dsp:nvSpPr>
        <dsp:cNvPr id="0" name=""/>
        <dsp:cNvSpPr/>
      </dsp:nvSpPr>
      <dsp:spPr>
        <a:xfrm>
          <a:off x="3434455" y="2290537"/>
          <a:ext cx="1734581" cy="17345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Goal 4</a:t>
          </a:r>
        </a:p>
      </dsp:txBody>
      <dsp:txXfrm>
        <a:off x="3519130" y="2375212"/>
        <a:ext cx="1565231" cy="15652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12B5B-5FA4-4C5B-8118-E6CEAA13B51C}">
      <dsp:nvSpPr>
        <dsp:cNvPr id="0" name=""/>
        <dsp:cNvSpPr/>
      </dsp:nvSpPr>
      <dsp:spPr>
        <a:xfrm>
          <a:off x="0" y="4337927"/>
          <a:ext cx="7745046" cy="4746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Add new State Plan to the DCF CSBG website</a:t>
          </a:r>
          <a:endParaRPr lang="en-US" sz="1600" b="1" kern="1200" dirty="0"/>
        </a:p>
      </dsp:txBody>
      <dsp:txXfrm>
        <a:off x="0" y="4337927"/>
        <a:ext cx="7745046" cy="474697"/>
      </dsp:txXfrm>
    </dsp:sp>
    <dsp:sp modelId="{37C0802F-B7FA-4159-A2A8-7582F87D45F9}">
      <dsp:nvSpPr>
        <dsp:cNvPr id="0" name=""/>
        <dsp:cNvSpPr/>
      </dsp:nvSpPr>
      <dsp:spPr>
        <a:xfrm rot="10800000">
          <a:off x="0" y="3614963"/>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Final State Plan to be submitted no later than September 1, 2023 to OLDC</a:t>
          </a:r>
          <a:endParaRPr lang="en-US" sz="1600" b="1" kern="1200" dirty="0"/>
        </a:p>
      </dsp:txBody>
      <dsp:txXfrm rot="10800000">
        <a:off x="0" y="3614963"/>
        <a:ext cx="7745046" cy="474387"/>
      </dsp:txXfrm>
    </dsp:sp>
    <dsp:sp modelId="{B54E819F-0901-46AE-8CA8-FA7809777F6F}">
      <dsp:nvSpPr>
        <dsp:cNvPr id="0" name=""/>
        <dsp:cNvSpPr/>
      </dsp:nvSpPr>
      <dsp:spPr>
        <a:xfrm rot="10800000">
          <a:off x="0" y="2892000"/>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DCF needs to route the State Plan for review to the Secretary’s Office</a:t>
          </a:r>
          <a:endParaRPr lang="en-US" sz="1600" b="1" kern="1200" dirty="0"/>
        </a:p>
      </dsp:txBody>
      <dsp:txXfrm rot="10800000">
        <a:off x="0" y="2892000"/>
        <a:ext cx="7745046" cy="474387"/>
      </dsp:txXfrm>
    </dsp:sp>
    <dsp:sp modelId="{1AB12DA9-9BB6-41D4-8A8A-872B6FD83290}">
      <dsp:nvSpPr>
        <dsp:cNvPr id="0" name=""/>
        <dsp:cNvSpPr/>
      </dsp:nvSpPr>
      <dsp:spPr>
        <a:xfrm rot="10800000">
          <a:off x="0" y="2169036"/>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Present final State Plan at the WISCAP August Board Meeting</a:t>
          </a:r>
          <a:endParaRPr lang="en-US" sz="1600" b="1" kern="1200" dirty="0"/>
        </a:p>
      </dsp:txBody>
      <dsp:txXfrm rot="10800000">
        <a:off x="0" y="2169036"/>
        <a:ext cx="7745046" cy="474387"/>
      </dsp:txXfrm>
    </dsp:sp>
    <dsp:sp modelId="{8128AF7D-7BFC-4C5A-AE81-17D454D054E7}">
      <dsp:nvSpPr>
        <dsp:cNvPr id="0" name=""/>
        <dsp:cNvSpPr/>
      </dsp:nvSpPr>
      <dsp:spPr>
        <a:xfrm rot="10800000">
          <a:off x="0" y="1446072"/>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DCF incorporate any feed back prior to the WISCAP August Board Meeting</a:t>
          </a:r>
          <a:endParaRPr lang="en-US" sz="1600" b="1" kern="1200" dirty="0"/>
        </a:p>
      </dsp:txBody>
      <dsp:txXfrm rot="10800000">
        <a:off x="0" y="1446072"/>
        <a:ext cx="7745046" cy="474387"/>
      </dsp:txXfrm>
    </dsp:sp>
    <dsp:sp modelId="{F3CD007B-11C4-43A7-B825-C16868839420}">
      <dsp:nvSpPr>
        <dsp:cNvPr id="0" name=""/>
        <dsp:cNvSpPr/>
      </dsp:nvSpPr>
      <dsp:spPr>
        <a:xfrm rot="10800000">
          <a:off x="0" y="723109"/>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Public Hearing is scheduled to occur on July 14, 2023</a:t>
          </a:r>
        </a:p>
      </dsp:txBody>
      <dsp:txXfrm rot="10800000">
        <a:off x="0" y="723109"/>
        <a:ext cx="7745046" cy="474387"/>
      </dsp:txXfrm>
    </dsp:sp>
    <dsp:sp modelId="{9368D28C-D2EB-4779-8E5D-216F381B61B2}">
      <dsp:nvSpPr>
        <dsp:cNvPr id="0" name=""/>
        <dsp:cNvSpPr/>
      </dsp:nvSpPr>
      <dsp:spPr>
        <a:xfrm rot="10800000">
          <a:off x="0" y="145"/>
          <a:ext cx="7745046" cy="7300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Font typeface="+mj-lt"/>
            <a:buNone/>
          </a:pPr>
          <a:r>
            <a:rPr lang="en-US" sz="1600" b="1" kern="1200" dirty="0"/>
            <a:t>Please share your feedback by June 1, 2023</a:t>
          </a:r>
          <a:endParaRPr lang="en-US" sz="1600" kern="1200" dirty="0"/>
        </a:p>
      </dsp:txBody>
      <dsp:txXfrm rot="10800000">
        <a:off x="0" y="145"/>
        <a:ext cx="7745046" cy="47438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651F11F-F63C-4D8C-B169-C907EC10ED36}" type="datetimeFigureOut">
              <a:rPr lang="en-US" smtClean="0"/>
              <a:t>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4E6597D-3A15-4C16-A129-6F45D1341144}" type="slidenum">
              <a:rPr lang="en-US" smtClean="0"/>
              <a:t>‹#›</a:t>
            </a:fld>
            <a:endParaRPr lang="en-US"/>
          </a:p>
        </p:txBody>
      </p:sp>
    </p:spTree>
    <p:extLst>
      <p:ext uri="{BB962C8B-B14F-4D97-AF65-F5344CB8AC3E}">
        <p14:creationId xmlns:p14="http://schemas.microsoft.com/office/powerpoint/2010/main" val="46084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a:t>
            </a:fld>
            <a:endParaRPr lang="en-US"/>
          </a:p>
        </p:txBody>
      </p:sp>
    </p:spTree>
    <p:extLst>
      <p:ext uri="{BB962C8B-B14F-4D97-AF65-F5344CB8AC3E}">
        <p14:creationId xmlns:p14="http://schemas.microsoft.com/office/powerpoint/2010/main" val="435899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our allocations using the CSBG State Plan.  The allocations are updated every 10 years, concurrent with the Census.  The 2020 census data informed our new CSBG allocations which took effect in 2022.  We do not anticipate allocation changes until the next census, however, this is an element of the state plan where your input matters!</a:t>
            </a:r>
          </a:p>
        </p:txBody>
      </p:sp>
      <p:sp>
        <p:nvSpPr>
          <p:cNvPr id="4" name="Slide Number Placeholder 3"/>
          <p:cNvSpPr>
            <a:spLocks noGrp="1"/>
          </p:cNvSpPr>
          <p:nvPr>
            <p:ph type="sldNum" sz="quarter" idx="5"/>
          </p:nvPr>
        </p:nvSpPr>
        <p:spPr/>
        <p:txBody>
          <a:bodyPr/>
          <a:lstStyle/>
          <a:p>
            <a:fld id="{04E6597D-3A15-4C16-A129-6F45D1341144}" type="slidenum">
              <a:rPr lang="en-US" smtClean="0"/>
              <a:t>11</a:t>
            </a:fld>
            <a:endParaRPr lang="en-US"/>
          </a:p>
        </p:txBody>
      </p:sp>
    </p:spTree>
    <p:extLst>
      <p:ext uri="{BB962C8B-B14F-4D97-AF65-F5344CB8AC3E}">
        <p14:creationId xmlns:p14="http://schemas.microsoft.com/office/powerpoint/2010/main" val="232195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The State accountability measures</a:t>
            </a:r>
            <a:r>
              <a:rPr lang="en-US" sz="1200" b="0" i="0" kern="1200" dirty="0">
                <a:solidFill>
                  <a:schemeClr val="tx1"/>
                </a:solidFill>
                <a:effectLst/>
                <a:latin typeface="+mn-lt"/>
                <a:ea typeface="+mn-ea"/>
                <a:cs typeface="+mn-cs"/>
              </a:rPr>
              <a:t> capture performance data about the critical activities and functions performed at the State level.  They indicate </a:t>
            </a:r>
            <a:r>
              <a:rPr lang="en-US" sz="1200" b="0" i="1" kern="1200" dirty="0">
                <a:solidFill>
                  <a:schemeClr val="tx1"/>
                </a:solidFill>
                <a:effectLst/>
                <a:latin typeface="+mn-lt"/>
                <a:ea typeface="+mn-ea"/>
                <a:cs typeface="+mn-cs"/>
              </a:rPr>
              <a:t>how efficiently and effectively</a:t>
            </a:r>
            <a:r>
              <a:rPr lang="en-US" sz="1200" b="0" i="0" kern="1200" dirty="0">
                <a:solidFill>
                  <a:schemeClr val="tx1"/>
                </a:solidFill>
                <a:effectLst/>
                <a:latin typeface="+mn-lt"/>
                <a:ea typeface="+mn-ea"/>
                <a:cs typeface="+mn-cs"/>
              </a:rPr>
              <a:t> a State implements the activities described in their State plan, and </a:t>
            </a:r>
            <a:r>
              <a:rPr lang="en-US" sz="1200" b="0" i="1" kern="1200" dirty="0">
                <a:solidFill>
                  <a:schemeClr val="tx1"/>
                </a:solidFill>
                <a:effectLst/>
                <a:latin typeface="+mn-lt"/>
                <a:ea typeface="+mn-ea"/>
                <a:cs typeface="+mn-cs"/>
              </a:rPr>
              <a:t>what impact</a:t>
            </a:r>
            <a:r>
              <a:rPr lang="en-US" sz="1200" b="0" i="0" kern="1200" dirty="0">
                <a:solidFill>
                  <a:schemeClr val="tx1"/>
                </a:solidFill>
                <a:effectLst/>
                <a:latin typeface="+mn-lt"/>
                <a:ea typeface="+mn-ea"/>
                <a:cs typeface="+mn-cs"/>
              </a:rPr>
              <a:t> the State’s efforts have on the performance of local eligible entities.</a:t>
            </a:r>
          </a:p>
          <a:p>
            <a:r>
              <a:rPr lang="en-US" sz="1200" b="0" i="0" kern="1200" dirty="0">
                <a:solidFill>
                  <a:schemeClr val="tx1"/>
                </a:solidFill>
                <a:effectLst/>
                <a:latin typeface="+mn-lt"/>
                <a:ea typeface="+mn-ea"/>
                <a:cs typeface="+mn-cs"/>
              </a:rPr>
              <a:t>The State accountability measures address efficiency and effectiveness characteristics such as timeliness, accuracy, standards, and stakeholder satisfaction in the critical activities and functions of: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Development of the State plan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Distribution of funds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of remainder/discretionary funds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Grantee monitoring and corrective action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Data collection, analysis, and reporting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Organizational standards for eligible entities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State linkages and communication</a:t>
            </a:r>
          </a:p>
          <a:p>
            <a:endParaRPr lang="en-US" dirty="0"/>
          </a:p>
          <a:p>
            <a:r>
              <a:rPr lang="en-US" dirty="0"/>
              <a:t>Accountability Measure 1Sa(</a:t>
            </a:r>
            <a:r>
              <a:rPr lang="en-US" dirty="0" err="1"/>
              <a:t>i</a:t>
            </a:r>
            <a:r>
              <a:rPr lang="en-US" dirty="0"/>
              <a:t>) says that During the performance period the State’s CSBG State Plan will include CSBG-specific goals and strategies for State administration of CSBG.</a:t>
            </a:r>
          </a:p>
          <a:p>
            <a:endParaRPr lang="en-US" dirty="0"/>
          </a:p>
          <a:p>
            <a:r>
              <a:rPr lang="en-US" dirty="0"/>
              <a:t>Goals are related to statewide administration of CSBG; strategies are activities that support specific goals and are related to the content areas of the Model State Plan. For example, a goal might be that all eligible entities are using a statewide data system by a specific date; the strategies supporting this goal might include allocation of discretionary/remainder funds for IT purchases and/or data system training and technical assistance for eligible entities. Another example of a goal might be to increase employment opportunities for CSBG participants. Strategies supporting this goal might include collaborating with State workforce partners to participate in a Workforce Innovation and Opportunity Act Combined State Plan (as described in Section 9 of the State plan) and/or distributing articles on workforce opportunities as part of a communication plan. A final example of a goal might be to support eligible entities in meeting all organizational standards; a strategy supporting this goal could be targeted training and technical assistance.</a:t>
            </a:r>
          </a:p>
          <a:p>
            <a:endParaRPr lang="en-US" dirty="0"/>
          </a:p>
          <a:p>
            <a:r>
              <a:rPr lang="en-US" dirty="0"/>
              <a:t>We are currently working on increasing employment opportunities for CSBG participants and have been working toward supporting agencies in meeting all Org Standards – every agency met at least 90% or more for FY 2020 – GREAT JOB!  We also formed a work group for the Community Needs Assessment in 2021 &amp; 2022, and WISCAP published a standardized list of survey questions that agencies were able to use.  Statewide data analysis is an ongoing project, but now that the data is available, we can leverage it to inform our services and practices for the next couple of years.</a:t>
            </a:r>
          </a:p>
          <a:p>
            <a:endParaRPr lang="en-US" dirty="0"/>
          </a:p>
          <a:p>
            <a:r>
              <a:rPr lang="en-US" dirty="0"/>
              <a:t>What would the network like to work towards accomplishing in 2024 and 2025? Are there training &amp; technical assistance goals? </a:t>
            </a:r>
          </a:p>
          <a:p>
            <a:endParaRPr lang="en-US" dirty="0"/>
          </a:p>
          <a:p>
            <a:r>
              <a:rPr lang="en-US" dirty="0"/>
              <a:t>We are not required to have a certain number of goals, but 3 or 4 seems to be a sweet spot for a two-year plan in our state. </a:t>
            </a:r>
          </a:p>
        </p:txBody>
      </p:sp>
      <p:sp>
        <p:nvSpPr>
          <p:cNvPr id="4" name="Slide Number Placeholder 3"/>
          <p:cNvSpPr>
            <a:spLocks noGrp="1"/>
          </p:cNvSpPr>
          <p:nvPr>
            <p:ph type="sldNum" sz="quarter" idx="5"/>
          </p:nvPr>
        </p:nvSpPr>
        <p:spPr/>
        <p:txBody>
          <a:bodyPr/>
          <a:lstStyle/>
          <a:p>
            <a:fld id="{04E6597D-3A15-4C16-A129-6F45D1341144}" type="slidenum">
              <a:rPr lang="en-US" smtClean="0"/>
              <a:t>12</a:t>
            </a:fld>
            <a:endParaRPr lang="en-US"/>
          </a:p>
        </p:txBody>
      </p:sp>
    </p:spTree>
    <p:extLst>
      <p:ext uri="{BB962C8B-B14F-4D97-AF65-F5344CB8AC3E}">
        <p14:creationId xmlns:p14="http://schemas.microsoft.com/office/powerpoint/2010/main" val="3024644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Information memorandum (IM): </a:t>
            </a:r>
            <a:r>
              <a:rPr lang="en-US" dirty="0"/>
              <a:t>OCS requires States to establish and report on their organizational standards for CSBG eligible entities as part of an enhanced system for accountability and performance management across the CSBG Network. </a:t>
            </a:r>
          </a:p>
          <a:p>
            <a:pPr marL="171450" indent="-171450">
              <a:buFont typeface="Arial" panose="020B0604020202020204" pitchFamily="34" charset="0"/>
              <a:buChar char="•"/>
            </a:pPr>
            <a:r>
              <a:rPr lang="en-US" dirty="0"/>
              <a:t>For State Authority and Responsibility to Establish Organizational Standards Under the block grant framework established in the CSBG Act, States have both the authority and the responsibility for effective oversight of eligible entities that receive CSBG funds. Section 678B of the CSBG Act (42 U.S.C. § 9914) requires State CSBG Lead Agencies to establish “performance goals, administrative standards, financial management requirements, and other requirements” that ensure an appropriate level of accountability and quality among the State’s eligible entities. In order for States to meet these responsibilities under the CSBG Act, States must establish and communicate clear and comprehensive standards and hold eligible entities accountable according to the standards as part of their oversight duties.</a:t>
            </a:r>
          </a:p>
        </p:txBody>
      </p:sp>
      <p:sp>
        <p:nvSpPr>
          <p:cNvPr id="4" name="Slide Number Placeholder 3"/>
          <p:cNvSpPr>
            <a:spLocks noGrp="1"/>
          </p:cNvSpPr>
          <p:nvPr>
            <p:ph type="sldNum" sz="quarter" idx="5"/>
          </p:nvPr>
        </p:nvSpPr>
        <p:spPr/>
        <p:txBody>
          <a:bodyPr/>
          <a:lstStyle/>
          <a:p>
            <a:fld id="{04E6597D-3A15-4C16-A129-6F45D1341144}" type="slidenum">
              <a:rPr lang="en-US" smtClean="0"/>
              <a:t>13</a:t>
            </a:fld>
            <a:endParaRPr lang="en-US"/>
          </a:p>
        </p:txBody>
      </p:sp>
    </p:spTree>
    <p:extLst>
      <p:ext uri="{BB962C8B-B14F-4D97-AF65-F5344CB8AC3E}">
        <p14:creationId xmlns:p14="http://schemas.microsoft.com/office/powerpoint/2010/main" val="1880831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our allocations using the CSBG State Plan.  The allocations are updated every 10 years, concurrent with the Census.  The 2020 census data informed our new CSBG allocations which took effect in 2022.  We do not anticipate allocation changes until the next census, however, this is an element of the state plan where your input matters!</a:t>
            </a:r>
          </a:p>
        </p:txBody>
      </p:sp>
      <p:sp>
        <p:nvSpPr>
          <p:cNvPr id="4" name="Slide Number Placeholder 3"/>
          <p:cNvSpPr>
            <a:spLocks noGrp="1"/>
          </p:cNvSpPr>
          <p:nvPr>
            <p:ph type="sldNum" sz="quarter" idx="5"/>
          </p:nvPr>
        </p:nvSpPr>
        <p:spPr/>
        <p:txBody>
          <a:bodyPr/>
          <a:lstStyle/>
          <a:p>
            <a:fld id="{04E6597D-3A15-4C16-A129-6F45D1341144}" type="slidenum">
              <a:rPr lang="en-US" smtClean="0"/>
              <a:t>14</a:t>
            </a:fld>
            <a:endParaRPr lang="en-US"/>
          </a:p>
        </p:txBody>
      </p:sp>
    </p:spTree>
    <p:extLst>
      <p:ext uri="{BB962C8B-B14F-4D97-AF65-F5344CB8AC3E}">
        <p14:creationId xmlns:p14="http://schemas.microsoft.com/office/powerpoint/2010/main" val="347572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DCF meets with WISCAP on a monthly basis to plan the delivery of training and technical assistance identified within the state. </a:t>
            </a:r>
            <a:br>
              <a:rPr lang="en-US" dirty="0"/>
            </a:br>
            <a:r>
              <a:rPr lang="en-US" dirty="0"/>
              <a:t>New to the state plan, but not knew to the agencies are the TAPs that can follow the desk audits. This is to give agencies the opportunity to correct unmet requirements. This process was completed in 2022’s desk audits. </a:t>
            </a:r>
            <a:br>
              <a:rPr lang="en-US" dirty="0"/>
            </a:br>
            <a:r>
              <a:rPr lang="en-US" dirty="0"/>
              <a:t>ROMA Training</a:t>
            </a:r>
            <a:br>
              <a:rPr lang="en-US" dirty="0"/>
            </a:br>
            <a:r>
              <a:rPr lang="en-US" dirty="0"/>
              <a:t>Poverty Matters</a:t>
            </a:r>
            <a:br>
              <a:rPr lang="en-US" dirty="0"/>
            </a:br>
            <a:r>
              <a:rPr lang="en-US" dirty="0"/>
              <a:t>WISCAP Wednesdays </a:t>
            </a:r>
          </a:p>
          <a:p>
            <a:r>
              <a:rPr lang="en-US" dirty="0"/>
              <a:t>Annual Conference</a:t>
            </a:r>
          </a:p>
        </p:txBody>
      </p:sp>
      <p:sp>
        <p:nvSpPr>
          <p:cNvPr id="4" name="Slide Number Placeholder 3"/>
          <p:cNvSpPr>
            <a:spLocks noGrp="1"/>
          </p:cNvSpPr>
          <p:nvPr>
            <p:ph type="sldNum" sz="quarter" idx="5"/>
          </p:nvPr>
        </p:nvSpPr>
        <p:spPr/>
        <p:txBody>
          <a:bodyPr/>
          <a:lstStyle/>
          <a:p>
            <a:fld id="{04E6597D-3A15-4C16-A129-6F45D1341144}" type="slidenum">
              <a:rPr lang="en-US" smtClean="0"/>
              <a:t>15</a:t>
            </a:fld>
            <a:endParaRPr lang="en-US"/>
          </a:p>
        </p:txBody>
      </p:sp>
    </p:spTree>
    <p:extLst>
      <p:ext uri="{BB962C8B-B14F-4D97-AF65-F5344CB8AC3E}">
        <p14:creationId xmlns:p14="http://schemas.microsoft.com/office/powerpoint/2010/main" val="385701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16</a:t>
            </a:fld>
            <a:endParaRPr lang="en-US"/>
          </a:p>
        </p:txBody>
      </p:sp>
    </p:spTree>
    <p:extLst>
      <p:ext uri="{BB962C8B-B14F-4D97-AF65-F5344CB8AC3E}">
        <p14:creationId xmlns:p14="http://schemas.microsoft.com/office/powerpoint/2010/main" val="4060092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17</a:t>
            </a:fld>
            <a:endParaRPr lang="en-US"/>
          </a:p>
        </p:txBody>
      </p:sp>
    </p:spTree>
    <p:extLst>
      <p:ext uri="{BB962C8B-B14F-4D97-AF65-F5344CB8AC3E}">
        <p14:creationId xmlns:p14="http://schemas.microsoft.com/office/powerpoint/2010/main" val="108380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E6597D-3A15-4C16-A129-6F45D1341144}" type="slidenum">
              <a:rPr lang="en-US" smtClean="0"/>
              <a:t>18</a:t>
            </a:fld>
            <a:endParaRPr lang="en-US"/>
          </a:p>
        </p:txBody>
      </p:sp>
    </p:spTree>
    <p:extLst>
      <p:ext uri="{BB962C8B-B14F-4D97-AF65-F5344CB8AC3E}">
        <p14:creationId xmlns:p14="http://schemas.microsoft.com/office/powerpoint/2010/main" val="254082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19</a:t>
            </a:fld>
            <a:endParaRPr lang="en-US"/>
          </a:p>
        </p:txBody>
      </p:sp>
    </p:spTree>
    <p:extLst>
      <p:ext uri="{BB962C8B-B14F-4D97-AF65-F5344CB8AC3E}">
        <p14:creationId xmlns:p14="http://schemas.microsoft.com/office/powerpoint/2010/main" val="148668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2</a:t>
            </a:fld>
            <a:endParaRPr lang="en-US"/>
          </a:p>
        </p:txBody>
      </p:sp>
    </p:spTree>
    <p:extLst>
      <p:ext uri="{BB962C8B-B14F-4D97-AF65-F5344CB8AC3E}">
        <p14:creationId xmlns:p14="http://schemas.microsoft.com/office/powerpoint/2010/main" val="170609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3</a:t>
            </a:fld>
            <a:endParaRPr lang="en-US"/>
          </a:p>
        </p:txBody>
      </p:sp>
    </p:spTree>
    <p:extLst>
      <p:ext uri="{BB962C8B-B14F-4D97-AF65-F5344CB8AC3E}">
        <p14:creationId xmlns:p14="http://schemas.microsoft.com/office/powerpoint/2010/main" val="12138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90000"/>
              </a:lnSpc>
              <a:spcBef>
                <a:spcPts val="0"/>
              </a:spcBef>
              <a:spcAft>
                <a:spcPts val="0"/>
              </a:spcAft>
              <a:buClr>
                <a:srgbClr val="002D69"/>
              </a:buClr>
              <a:buSzPts val="2800"/>
              <a:buChar char="•"/>
            </a:pPr>
            <a:r>
              <a:rPr lang="en-US" dirty="0">
                <a:solidFill>
                  <a:srgbClr val="002D69"/>
                </a:solidFill>
              </a:rPr>
              <a:t>According to Section 676(b) of the CSBG Act, states must prepare and submit a State Plan for CSBG funding. OCS provides funds to CSBG grantees based on the determination that their State Plan, which also serves as an application, is complete and in accordance with all requirements of the CSBG Act.</a:t>
            </a:r>
          </a:p>
          <a:p>
            <a:pPr marL="228600" lvl="0" indent="-228600" algn="l" rtl="0">
              <a:lnSpc>
                <a:spcPct val="90000"/>
              </a:lnSpc>
              <a:spcBef>
                <a:spcPts val="1000"/>
              </a:spcBef>
              <a:spcAft>
                <a:spcPts val="0"/>
              </a:spcAft>
              <a:buClr>
                <a:srgbClr val="002D69"/>
              </a:buClr>
              <a:buSzPts val="2800"/>
              <a:buChar char="•"/>
            </a:pPr>
            <a:r>
              <a:rPr lang="en-US" dirty="0">
                <a:solidFill>
                  <a:srgbClr val="002D69"/>
                </a:solidFill>
              </a:rPr>
              <a:t>The CSBG State Plan is a critical document for both state and federal oversight of CSBG. The CSBG State Plan integrates and aligns requirements from the CSBG Act with elements of the overall CSBG Performance Management and Accountability framework.</a:t>
            </a:r>
          </a:p>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4</a:t>
            </a:fld>
            <a:endParaRPr lang="en-US"/>
          </a:p>
        </p:txBody>
      </p:sp>
    </p:spTree>
    <p:extLst>
      <p:ext uri="{BB962C8B-B14F-4D97-AF65-F5344CB8AC3E}">
        <p14:creationId xmlns:p14="http://schemas.microsoft.com/office/powerpoint/2010/main" val="250523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2012, OCS used the American Customer Satisfaction Index (ACSI) as the methodology for surveying States’ perceptions of OCS performance.  OCS plans to use this same methodology for the nationally administered survey of CSBG eligible entities that will collect information on State and Federal accountability measures.</a:t>
            </a:r>
          </a:p>
          <a:p>
            <a:r>
              <a:rPr lang="en-US" sz="1200" b="0" i="0" kern="1200" dirty="0">
                <a:solidFill>
                  <a:schemeClr val="tx1"/>
                </a:solidFill>
                <a:effectLst/>
                <a:latin typeface="+mn-lt"/>
                <a:ea typeface="+mn-ea"/>
                <a:cs typeface="+mn-cs"/>
              </a:rPr>
              <a:t>The ACSI provides an independent, cost-effective, highly valid and reliable measure of satisfaction.  The ACSI methodology is the “gold standard,” and allows for the collection of consistent, uniform information.  It will provide OCS and the States with actionable insights to assure strong working relationships at all levels of the CSBG network and, ultimately, boost program results.</a:t>
            </a:r>
            <a:endParaRPr lang="en-US" dirty="0"/>
          </a:p>
          <a:p>
            <a:endParaRPr lang="en-US" dirty="0"/>
          </a:p>
          <a:p>
            <a:r>
              <a:rPr lang="en-US" dirty="0"/>
              <a:t>Wisconsin had a 78% response rate, which is above the national average and considered excellent.  </a:t>
            </a:r>
          </a:p>
          <a:p>
            <a:endParaRPr lang="en-US" dirty="0"/>
          </a:p>
          <a:p>
            <a:r>
              <a:rPr lang="en-US" dirty="0"/>
              <a:t>The Wisconsin Customer Satisfaction Index is 86, compared to the CSBG National Customer Satisfaction Index of 73.  This score is down slightly from 2019 (-3 points) but is high enough to retain a spot among the top quartile states.  Notably, Wisconsin performance scores are significantly higher for all drivers compared to the National average.</a:t>
            </a:r>
          </a:p>
          <a:p>
            <a:endParaRPr lang="en-US" dirty="0"/>
          </a:p>
          <a:p>
            <a:r>
              <a:rPr lang="en-US" dirty="0"/>
              <a:t>Scores for drivers of satisfaction range from 73 to 94, with Development of the CSBG State Plan scoring the lowest and Distribution of Funds scoring the highest.   While three of seven driver scores experienced slight decreases, a notable increase for one (Use of Discretionary Funds) tempered these lower scores so that the CSI score only experienced a directional rather than a significant decline.</a:t>
            </a:r>
          </a:p>
          <a:p>
            <a:endParaRPr lang="en-US" dirty="0"/>
          </a:p>
          <a:p>
            <a:r>
              <a:rPr lang="en-US" dirty="0"/>
              <a:t>While Communication is the driver with the highest impact, the Communication driver (92) and all of its related attributes garner some of the highest ratings and would likely be difficult to further improve.  Considering the drivers with the next highest impact (0.6), two of three (Distribution of Funds and Monitoring &amp; Corrective Action) also score relatively high leaving Linkages (82) as the best opportunity to increase performance and impact the CSI.  Continued efforts to improve on the Development of the CSBG State Plan would also be prudent as this driver remains the lowest scoring but shows signs of improvement in 2021.  Open-end feedback suggests that allowing additional time for providing feedback would be helpful. </a:t>
            </a:r>
          </a:p>
          <a:p>
            <a:endParaRPr lang="en-US" dirty="0"/>
          </a:p>
          <a:p>
            <a:r>
              <a:rPr lang="en-US" dirty="0"/>
              <a:t>The comments received provide additional specific feedback that may be helpful in suggesting other improvements the state might undertake.</a:t>
            </a:r>
          </a:p>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5</a:t>
            </a:fld>
            <a:endParaRPr lang="en-US"/>
          </a:p>
        </p:txBody>
      </p:sp>
    </p:spTree>
    <p:extLst>
      <p:ext uri="{BB962C8B-B14F-4D97-AF65-F5344CB8AC3E}">
        <p14:creationId xmlns:p14="http://schemas.microsoft.com/office/powerpoint/2010/main" val="152536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comments submitted in the ACSI Survey are listed by topic on the 5</a:t>
            </a:r>
            <a:r>
              <a:rPr lang="en-US" baseline="30000" dirty="0"/>
              <a:t>th</a:t>
            </a:r>
            <a:r>
              <a:rPr lang="en-US" dirty="0"/>
              <a:t> tab of the ACSI Survey Excel document, labeled “</a:t>
            </a:r>
            <a:r>
              <a:rPr lang="en-US" dirty="0" err="1"/>
              <a:t>STATE_Verbatim</a:t>
            </a:r>
            <a:r>
              <a:rPr lang="en-US" dirty="0"/>
              <a:t>”</a:t>
            </a:r>
          </a:p>
        </p:txBody>
      </p:sp>
      <p:sp>
        <p:nvSpPr>
          <p:cNvPr id="4" name="Slide Number Placeholder 3"/>
          <p:cNvSpPr>
            <a:spLocks noGrp="1"/>
          </p:cNvSpPr>
          <p:nvPr>
            <p:ph type="sldNum" sz="quarter" idx="5"/>
          </p:nvPr>
        </p:nvSpPr>
        <p:spPr/>
        <p:txBody>
          <a:bodyPr/>
          <a:lstStyle/>
          <a:p>
            <a:fld id="{04E6597D-3A15-4C16-A129-6F45D1341144}" type="slidenum">
              <a:rPr lang="en-US" smtClean="0"/>
              <a:t>6</a:t>
            </a:fld>
            <a:endParaRPr lang="en-US"/>
          </a:p>
        </p:txBody>
      </p:sp>
    </p:spTree>
    <p:extLst>
      <p:ext uri="{BB962C8B-B14F-4D97-AF65-F5344CB8AC3E}">
        <p14:creationId xmlns:p14="http://schemas.microsoft.com/office/powerpoint/2010/main" val="199527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15 sections that are part of the CSBG State Plan – 9 of the 15 sections are all sections which contain questions in which answers are found in state statute or policies.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black-text boxes use information from conversations with agencies, agency’s community action plans, surveys and feedback form agencies for training and technical assistance (via monitoring feedback and WISCAP surveys/input), conversations with WISCAP.  The red-circled sections are the ones we will focus on today.</a:t>
            </a:r>
          </a:p>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7</a:t>
            </a:fld>
            <a:endParaRPr lang="en-US"/>
          </a:p>
        </p:txBody>
      </p:sp>
    </p:spTree>
    <p:extLst>
      <p:ext uri="{BB962C8B-B14F-4D97-AF65-F5344CB8AC3E}">
        <p14:creationId xmlns:p14="http://schemas.microsoft.com/office/powerpoint/2010/main" val="2044515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8</a:t>
            </a:fld>
            <a:endParaRPr lang="en-US"/>
          </a:p>
        </p:txBody>
      </p:sp>
    </p:spTree>
    <p:extLst>
      <p:ext uri="{BB962C8B-B14F-4D97-AF65-F5344CB8AC3E}">
        <p14:creationId xmlns:p14="http://schemas.microsoft.com/office/powerpoint/2010/main" val="174974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6597D-3A15-4C16-A129-6F45D1341144}" type="slidenum">
              <a:rPr lang="en-US" smtClean="0"/>
              <a:t>9</a:t>
            </a:fld>
            <a:endParaRPr lang="en-US"/>
          </a:p>
        </p:txBody>
      </p:sp>
    </p:spTree>
    <p:extLst>
      <p:ext uri="{BB962C8B-B14F-4D97-AF65-F5344CB8AC3E}">
        <p14:creationId xmlns:p14="http://schemas.microsoft.com/office/powerpoint/2010/main" val="4197294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2D64-6B5B-47F2-AF40-CD6A2A230DD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8689F8B-B55E-4F1D-A0EC-026DC1929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4E8AC-D4D7-4E36-805A-2AF15FB1CC74}"/>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BD6D777E-A29A-4DB8-ACFB-991259CBC2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56DB65-AD51-4E5B-A862-70E515D310D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74302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DA7C7-6C69-4DA4-9088-6BA74AFB38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A9A82-B459-4EDF-A9B8-58FAE8C7B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0DA14-1BFF-4FA6-BFE7-B2AED1423125}"/>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CB79DD15-9B20-4C0A-B336-8CEF899088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F474A0-612D-4F87-BCA5-18E8ADAB66D1}"/>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99756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1810-288E-4328-9AE1-1F1D106004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08F5F-3687-426B-ABD4-7246F12C70FC}"/>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4" name="Footer Placeholder 3">
            <a:extLst>
              <a:ext uri="{FF2B5EF4-FFF2-40B4-BE49-F238E27FC236}">
                <a16:creationId xmlns:a16="http://schemas.microsoft.com/office/drawing/2014/main" id="{ACF0250F-923F-4024-9C4D-4D89DB859D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6EC5ED-0750-4BD0-AEA5-3AB5CEB29A7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403511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BE42-3D21-47F4-B4A7-3761A57F952E}"/>
              </a:ext>
            </a:extLst>
          </p:cNvPr>
          <p:cNvSpPr>
            <a:spLocks noGrp="1"/>
          </p:cNvSpPr>
          <p:nvPr>
            <p:ph type="title"/>
          </p:nvPr>
        </p:nvSpPr>
        <p:spPr>
          <a:xfrm>
            <a:off x="831850" y="767629"/>
            <a:ext cx="10515600" cy="2852737"/>
          </a:xfrm>
        </p:spPr>
        <p:txBody>
          <a:bodyPr anchor="b"/>
          <a:lstStyle>
            <a:lvl1pPr>
              <a:defRPr sz="6000">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69A2A40-A7B6-4533-A4D7-C833662AACE6}"/>
              </a:ext>
            </a:extLst>
          </p:cNvPr>
          <p:cNvSpPr>
            <a:spLocks noGrp="1"/>
          </p:cNvSpPr>
          <p:nvPr>
            <p:ph type="body" idx="1"/>
          </p:nvPr>
        </p:nvSpPr>
        <p:spPr>
          <a:xfrm>
            <a:off x="831850" y="3647354"/>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3DF6D75-BBDA-4068-BD44-569266AAC21D}"/>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70329BBD-5B9B-4BB2-B678-B78AEC45C3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F4D8F-2467-411C-837E-728E8B86309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634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7CCC-C2B5-4148-ABE7-72980B73363F}"/>
              </a:ext>
            </a:extLst>
          </p:cNvPr>
          <p:cNvSpPr>
            <a:spLocks noGrp="1"/>
          </p:cNvSpPr>
          <p:nvPr>
            <p:ph type="title"/>
          </p:nvPr>
        </p:nvSpPr>
        <p:spPr/>
        <p:txBody>
          <a:bodyPr/>
          <a:lstStyle>
            <a:lvl1pPr>
              <a:defRPr b="1">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C474FFC-D7A9-4DF4-8FD2-6C166548FD24}"/>
              </a:ext>
            </a:extLst>
          </p:cNvPr>
          <p:cNvSpPr>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CE5B156-B4E9-43C9-B2CC-899F607E99A5}"/>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FA34D28D-8240-48DD-A14D-4CFC3E72A9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CA31E1-8876-4945-B79E-E0CDF06B6CB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24788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7939-CC79-40B7-B217-C16904FE7196}"/>
              </a:ext>
            </a:extLst>
          </p:cNvPr>
          <p:cNvSpPr>
            <a:spLocks noGrp="1"/>
          </p:cNvSpPr>
          <p:nvPr>
            <p:ph type="title"/>
          </p:nvPr>
        </p:nvSpPr>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5D50316-8C36-464F-BCA1-D65E6D03798C}"/>
              </a:ext>
            </a:extLst>
          </p:cNvPr>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89884D7-D305-4220-85EF-B94B03D6E762}"/>
              </a:ext>
            </a:extLst>
          </p:cNvPr>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6259304-E82A-49AD-BB1B-77DE0801512A}"/>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6" name="Footer Placeholder 5">
            <a:extLst>
              <a:ext uri="{FF2B5EF4-FFF2-40B4-BE49-F238E27FC236}">
                <a16:creationId xmlns:a16="http://schemas.microsoft.com/office/drawing/2014/main" id="{0AC6FAAF-0F33-40D4-86AB-0710FFD0BE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C50C54-C3D4-4819-A2C1-78FE47C74D87}"/>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183504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766C-8332-4785-9A23-B84564CE6B90}"/>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71321D0-B2AE-4E97-ADB4-8AD16B18118E}"/>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4" name="Footer Placeholder 3">
            <a:extLst>
              <a:ext uri="{FF2B5EF4-FFF2-40B4-BE49-F238E27FC236}">
                <a16:creationId xmlns:a16="http://schemas.microsoft.com/office/drawing/2014/main" id="{D1A4BC63-31B3-4D6B-8250-93A651B05C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7D1ADD-5240-470E-8DEB-0EF1B4C47999}"/>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92625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F09CB-B6F0-4F9F-BCA0-4B3A7484C7B2}"/>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3" name="Footer Placeholder 2">
            <a:extLst>
              <a:ext uri="{FF2B5EF4-FFF2-40B4-BE49-F238E27FC236}">
                <a16:creationId xmlns:a16="http://schemas.microsoft.com/office/drawing/2014/main" id="{8394D478-3D19-4F59-9F46-CCC43B7C9E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41C9A9-3A2B-4D76-8E8C-3F0749F82DE0}"/>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467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11BC-94EA-4A42-B982-587BCDC77D9E}"/>
              </a:ext>
            </a:extLst>
          </p:cNvPr>
          <p:cNvSpPr>
            <a:spLocks noGrp="1"/>
          </p:cNvSpPr>
          <p:nvPr>
            <p:ph type="title"/>
          </p:nvPr>
        </p:nvSpPr>
        <p:spPr>
          <a:xfrm>
            <a:off x="839788" y="457200"/>
            <a:ext cx="3932237" cy="12700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5ECFA06-F7DC-4A10-B52A-5A2CF558FE72}"/>
              </a:ext>
            </a:extLst>
          </p:cNvPr>
          <p:cNvSpPr>
            <a:spLocks noGrp="1"/>
          </p:cNvSpPr>
          <p:nvPr>
            <p:ph idx="1"/>
          </p:nvPr>
        </p:nvSpPr>
        <p:spPr>
          <a:xfrm>
            <a:off x="5180012" y="6511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382D19B-2B3D-4FB8-9772-B482AB1DB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8A2D4-2D66-4FBA-B34B-08373C261313}"/>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6" name="Footer Placeholder 5">
            <a:extLst>
              <a:ext uri="{FF2B5EF4-FFF2-40B4-BE49-F238E27FC236}">
                <a16:creationId xmlns:a16="http://schemas.microsoft.com/office/drawing/2014/main" id="{12505992-373F-40F8-9698-F33DC1D491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F46321-5EB2-456F-A8FE-130996244FB5}"/>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59687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1CC5-941F-4E03-ACFC-E90FBB88096D}"/>
              </a:ext>
            </a:extLst>
          </p:cNvPr>
          <p:cNvSpPr>
            <a:spLocks noGrp="1"/>
          </p:cNvSpPr>
          <p:nvPr>
            <p:ph type="title"/>
          </p:nvPr>
        </p:nvSpPr>
        <p:spPr>
          <a:xfrm>
            <a:off x="839788" y="457201"/>
            <a:ext cx="3932237" cy="126076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DC88382-4DE6-4F7D-BD56-B03088CDD5E1}"/>
              </a:ext>
            </a:extLst>
          </p:cNvPr>
          <p:cNvSpPr>
            <a:spLocks noGrp="1"/>
          </p:cNvSpPr>
          <p:nvPr>
            <p:ph type="pic" idx="1"/>
          </p:nvPr>
        </p:nvSpPr>
        <p:spPr>
          <a:xfrm>
            <a:off x="5180012" y="7250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4A9633-5FFF-479B-A661-2DF6ACF7B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92CA-33D6-4EFD-8E42-8B34698A1591}"/>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6" name="Footer Placeholder 5">
            <a:extLst>
              <a:ext uri="{FF2B5EF4-FFF2-40B4-BE49-F238E27FC236}">
                <a16:creationId xmlns:a16="http://schemas.microsoft.com/office/drawing/2014/main" id="{3EAAAAD8-2AFF-4CF4-80C8-74B79FEB75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2311BC-13A1-42D6-B046-235B34449DFD}"/>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1508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1ED3-8BE0-4264-8326-2282EE3A4B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CC7F1-1BF0-4642-B012-CEA027CB1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5A5D1-6BE9-4308-92E0-5044BBE27063}"/>
              </a:ext>
            </a:extLst>
          </p:cNvPr>
          <p:cNvSpPr>
            <a:spLocks noGrp="1"/>
          </p:cNvSpPr>
          <p:nvPr>
            <p:ph type="dt" sz="half" idx="10"/>
          </p:nvPr>
        </p:nvSpPr>
        <p:spPr/>
        <p:txBody>
          <a:body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03C1F4C0-0538-40E0-8EE3-7D2D2F65BE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99778-E987-43EC-92D2-A12213A2BAA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2155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5C937-427C-4D6E-8F83-9EF3F0BD6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A963E5-204F-42DE-921B-9097D0BCE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376EE5-8312-4FEE-926C-BECE07799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1F8-0A5D-4616-BBDD-87175FA91FD3}" type="datetimeFigureOut">
              <a:rPr lang="en-US" smtClean="0"/>
              <a:t>1/18/2024</a:t>
            </a:fld>
            <a:endParaRPr lang="en-US" dirty="0"/>
          </a:p>
        </p:txBody>
      </p:sp>
      <p:sp>
        <p:nvSpPr>
          <p:cNvPr id="5" name="Footer Placeholder 4">
            <a:extLst>
              <a:ext uri="{FF2B5EF4-FFF2-40B4-BE49-F238E27FC236}">
                <a16:creationId xmlns:a16="http://schemas.microsoft.com/office/drawing/2014/main" id="{A1AC0EA7-241E-4DB6-9343-B7A153E74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3206F3-5D95-433F-9866-5E558BF23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93CD2-3739-484B-BF98-89F24E26B62E}" type="slidenum">
              <a:rPr lang="en-US" smtClean="0"/>
              <a:t>‹#›</a:t>
            </a:fld>
            <a:endParaRPr lang="en-US" dirty="0"/>
          </a:p>
        </p:txBody>
      </p:sp>
    </p:spTree>
    <p:extLst>
      <p:ext uri="{BB962C8B-B14F-4D97-AF65-F5344CB8AC3E}">
        <p14:creationId xmlns:p14="http://schemas.microsoft.com/office/powerpoint/2010/main" val="25380652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hyperlink" Target="https://pxhere.com/en/photo/1552173" TargetMode="Externa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DCF.CSBG@wisconsin.gov"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hyperlink" Target="mailto:Lauren.Frederick@wisconsin.gov" TargetMode="External"/><Relationship Id="rId5" Type="http://schemas.openxmlformats.org/officeDocument/2006/relationships/hyperlink" Target="mailto:Barbara.Schachern@wisconsin.gov"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hyperlink" Target="https://dcf.wisconsin.gov/csbg"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dcf.wisconsin.gov/csbg"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81C-754E-4FC0-BDF6-F39EB87F3CB1}"/>
              </a:ext>
            </a:extLst>
          </p:cNvPr>
          <p:cNvSpPr>
            <a:spLocks noGrp="1"/>
          </p:cNvSpPr>
          <p:nvPr>
            <p:ph type="ctrTitle"/>
          </p:nvPr>
        </p:nvSpPr>
        <p:spPr>
          <a:xfrm>
            <a:off x="1200727" y="1131600"/>
            <a:ext cx="9790545" cy="2387600"/>
          </a:xfrm>
        </p:spPr>
        <p:txBody>
          <a:bodyPr/>
          <a:lstStyle/>
          <a:p>
            <a:r>
              <a:rPr lang="en-US" dirty="0">
                <a:solidFill>
                  <a:schemeClr val="accent2"/>
                </a:solidFill>
              </a:rPr>
              <a:t>CSBG State Plan Workshop </a:t>
            </a:r>
          </a:p>
        </p:txBody>
      </p:sp>
      <p:sp>
        <p:nvSpPr>
          <p:cNvPr id="3" name="Subtitle 2">
            <a:extLst>
              <a:ext uri="{FF2B5EF4-FFF2-40B4-BE49-F238E27FC236}">
                <a16:creationId xmlns:a16="http://schemas.microsoft.com/office/drawing/2014/main" id="{B5CF1591-E8D4-4282-80AA-43E2CD5F651D}"/>
              </a:ext>
            </a:extLst>
          </p:cNvPr>
          <p:cNvSpPr>
            <a:spLocks noGrp="1"/>
          </p:cNvSpPr>
          <p:nvPr>
            <p:ph type="subTitle" idx="1"/>
          </p:nvPr>
        </p:nvSpPr>
        <p:spPr/>
        <p:txBody>
          <a:bodyPr/>
          <a:lstStyle/>
          <a:p>
            <a:r>
              <a:rPr lang="en-US" b="1" dirty="0">
                <a:solidFill>
                  <a:schemeClr val="bg2">
                    <a:lumMod val="10000"/>
                  </a:schemeClr>
                </a:solidFill>
              </a:rPr>
              <a:t>For FYs 2024 and 2025 </a:t>
            </a:r>
            <a:endParaRPr lang="en-US" dirty="0">
              <a:solidFill>
                <a:schemeClr val="bg2">
                  <a:lumMod val="10000"/>
                </a:schemeClr>
              </a:solidFill>
            </a:endParaRPr>
          </a:p>
        </p:txBody>
      </p:sp>
      <p:pic>
        <p:nvPicPr>
          <p:cNvPr id="48" name="Picture 47" descr="Graphical user interface, text&#10;&#10;Description automatically generated">
            <a:extLst>
              <a:ext uri="{FF2B5EF4-FFF2-40B4-BE49-F238E27FC236}">
                <a16:creationId xmlns:a16="http://schemas.microsoft.com/office/drawing/2014/main" id="{E631F30E-912D-468B-AF53-568306617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411" y="6205904"/>
            <a:ext cx="2263177" cy="553756"/>
          </a:xfrm>
          <a:prstGeom prst="rect">
            <a:avLst/>
          </a:prstGeom>
        </p:spPr>
      </p:pic>
      <p:sp>
        <p:nvSpPr>
          <p:cNvPr id="5" name="Subtitle 2">
            <a:extLst>
              <a:ext uri="{FF2B5EF4-FFF2-40B4-BE49-F238E27FC236}">
                <a16:creationId xmlns:a16="http://schemas.microsoft.com/office/drawing/2014/main" id="{E01D52E2-7DDF-4C55-B2EF-1051C8A8A4BC}"/>
              </a:ext>
            </a:extLst>
          </p:cNvPr>
          <p:cNvSpPr txBox="1">
            <a:spLocks/>
          </p:cNvSpPr>
          <p:nvPr/>
        </p:nvSpPr>
        <p:spPr>
          <a:xfrm>
            <a:off x="9870489" y="5548797"/>
            <a:ext cx="2238652" cy="3736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May 2023</a:t>
            </a:r>
          </a:p>
        </p:txBody>
      </p:sp>
    </p:spTree>
    <p:custDataLst>
      <p:tags r:id="rId1"/>
    </p:custDataLst>
    <p:extLst>
      <p:ext uri="{BB962C8B-B14F-4D97-AF65-F5344CB8AC3E}">
        <p14:creationId xmlns:p14="http://schemas.microsoft.com/office/powerpoint/2010/main" val="300990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E6730-738A-F46C-E6FC-4960C545102C}"/>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dirty="0">
                <a:solidFill>
                  <a:schemeClr val="tx1"/>
                </a:solidFill>
                <a:latin typeface="+mj-lt"/>
                <a:ea typeface="+mj-ea"/>
                <a:cs typeface="+mj-cs"/>
              </a:rPr>
              <a:t>How to Be Involved</a:t>
            </a:r>
          </a:p>
        </p:txBody>
      </p:sp>
      <p:graphicFrame>
        <p:nvGraphicFramePr>
          <p:cNvPr id="3" name="Diagram 2">
            <a:extLst>
              <a:ext uri="{FF2B5EF4-FFF2-40B4-BE49-F238E27FC236}">
                <a16:creationId xmlns:a16="http://schemas.microsoft.com/office/drawing/2014/main" id="{7A2E8105-64A6-295E-1429-597460895BFE}"/>
              </a:ext>
            </a:extLst>
          </p:cNvPr>
          <p:cNvGraphicFramePr/>
          <p:nvPr>
            <p:extLst>
              <p:ext uri="{D42A27DB-BD31-4B8C-83A1-F6EECF244321}">
                <p14:modId xmlns:p14="http://schemas.microsoft.com/office/powerpoint/2010/main" val="3125097094"/>
              </p:ext>
            </p:extLst>
          </p:nvPr>
        </p:nvGraphicFramePr>
        <p:xfrm>
          <a:off x="239150" y="1167618"/>
          <a:ext cx="11704320" cy="5009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982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iley face sticky notes">
            <a:extLst>
              <a:ext uri="{FF2B5EF4-FFF2-40B4-BE49-F238E27FC236}">
                <a16:creationId xmlns:a16="http://schemas.microsoft.com/office/drawing/2014/main" id="{2E8041AE-0DC2-388A-3D7A-C4B49E9E728F}"/>
              </a:ext>
            </a:extLst>
          </p:cNvPr>
          <p:cNvPicPr>
            <a:picLocks noChangeAspect="1"/>
          </p:cNvPicPr>
          <p:nvPr/>
        </p:nvPicPr>
        <p:blipFill rotWithShape="1">
          <a:blip r:embed="rId3">
            <a:extLst>
              <a:ext uri="{28A0092B-C50C-407E-A947-70E740481C1C}">
                <a14:useLocalDpi xmlns:a14="http://schemas.microsoft.com/office/drawing/2010/main" val="0"/>
              </a:ext>
            </a:extLst>
          </a:blip>
          <a:srcRect t="7150" r="23298" b="1942"/>
          <a:stretch/>
        </p:blipFill>
        <p:spPr>
          <a:xfrm>
            <a:off x="4180330" y="10"/>
            <a:ext cx="8011670" cy="6857990"/>
          </a:xfrm>
          <a:prstGeom prst="rect">
            <a:avLst/>
          </a:prstGeom>
        </p:spPr>
      </p:pic>
      <p:sp>
        <p:nvSpPr>
          <p:cNvPr id="24"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a:xfrm>
            <a:off x="371092" y="1161288"/>
            <a:ext cx="11264181" cy="480060"/>
          </a:xfrm>
        </p:spPr>
        <p:txBody>
          <a:bodyPr vert="horz" lIns="91440" tIns="45720" rIns="91440" bIns="45720" rtlCol="0" anchor="b">
            <a:normAutofit/>
          </a:bodyPr>
          <a:lstStyle/>
          <a:p>
            <a:r>
              <a:rPr lang="en-US" sz="2800" dirty="0">
                <a:latin typeface="+mj-lt"/>
                <a:ea typeface="+mj-ea"/>
              </a:rPr>
              <a:t>Section 3: Plan Development &amp; Statewide Goals</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0504644-AD99-266C-6897-116F8CB0D62A}"/>
              </a:ext>
            </a:extLst>
          </p:cNvPr>
          <p:cNvSpPr txBox="1"/>
          <p:nvPr/>
        </p:nvSpPr>
        <p:spPr>
          <a:xfrm>
            <a:off x="371094" y="2507488"/>
            <a:ext cx="11422800" cy="4350512"/>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400" b="1" dirty="0"/>
              <a:t>We had three goals developed for the 2022 &amp; 2023 State Plan</a:t>
            </a:r>
          </a:p>
          <a:p>
            <a:pPr marL="800100" lvl="1" indent="-228600">
              <a:lnSpc>
                <a:spcPct val="90000"/>
              </a:lnSpc>
              <a:spcAft>
                <a:spcPts val="600"/>
              </a:spcAft>
              <a:buFont typeface="Arial" panose="020B0604020202020204" pitchFamily="34" charset="0"/>
              <a:buChar char="•"/>
            </a:pPr>
            <a:r>
              <a:rPr lang="en-US" sz="2400" b="1" dirty="0">
                <a:solidFill>
                  <a:schemeClr val="accent2"/>
                </a:solidFill>
                <a:effectLst/>
              </a:rPr>
              <a:t>DCF will identify and implement resources for eligible entities for the collection, analysis, and application of Community Needs Assessment data statewide.  </a:t>
            </a:r>
          </a:p>
          <a:p>
            <a:pPr marL="800100" lvl="1" indent="-228600">
              <a:lnSpc>
                <a:spcPct val="90000"/>
              </a:lnSpc>
              <a:spcAft>
                <a:spcPts val="600"/>
              </a:spcAft>
              <a:buFont typeface="Arial" panose="020B0604020202020204" pitchFamily="34" charset="0"/>
              <a:buChar char="•"/>
            </a:pPr>
            <a:r>
              <a:rPr lang="en-US" sz="2400" b="1" dirty="0">
                <a:solidFill>
                  <a:schemeClr val="accent2"/>
                </a:solidFill>
                <a:effectLst/>
              </a:rPr>
              <a:t>DCF will increase employment opportunities for CSBG participants.  </a:t>
            </a:r>
          </a:p>
          <a:p>
            <a:pPr marL="800100" lvl="1" indent="-228600">
              <a:lnSpc>
                <a:spcPct val="90000"/>
              </a:lnSpc>
              <a:spcAft>
                <a:spcPts val="600"/>
              </a:spcAft>
              <a:buFont typeface="Arial" panose="020B0604020202020204" pitchFamily="34" charset="0"/>
              <a:buChar char="•"/>
            </a:pPr>
            <a:r>
              <a:rPr lang="en-US" sz="2400" b="1" dirty="0">
                <a:solidFill>
                  <a:schemeClr val="accent2"/>
                </a:solidFill>
                <a:effectLst/>
              </a:rPr>
              <a:t>DCF will partner with eligible entities, other state agencies, and other trusted community partners to conduct vaccination hesitancy outreach and education. </a:t>
            </a:r>
            <a:endParaRPr lang="en-US" sz="2400" b="1" dirty="0">
              <a:solidFill>
                <a:schemeClr val="accent2"/>
              </a:solidFill>
            </a:endParaRPr>
          </a:p>
          <a:p>
            <a:pPr marL="285750" indent="-228600">
              <a:lnSpc>
                <a:spcPct val="90000"/>
              </a:lnSpc>
              <a:spcAft>
                <a:spcPts val="600"/>
              </a:spcAft>
              <a:buFont typeface="Arial" panose="020B0604020202020204" pitchFamily="34" charset="0"/>
              <a:buChar char="•"/>
            </a:pPr>
            <a:r>
              <a:rPr lang="en-US" sz="2400" b="1" dirty="0"/>
              <a:t>If any of these goals haven’t been met, do you want to use them again?</a:t>
            </a:r>
          </a:p>
          <a:p>
            <a:pPr marL="285750" indent="-228600">
              <a:lnSpc>
                <a:spcPct val="90000"/>
              </a:lnSpc>
              <a:spcAft>
                <a:spcPts val="600"/>
              </a:spcAft>
              <a:buFont typeface="Arial" panose="020B0604020202020204" pitchFamily="34" charset="0"/>
              <a:buChar char="•"/>
            </a:pPr>
            <a:r>
              <a:rPr lang="en-US" sz="2400" b="1" dirty="0"/>
              <a:t>What goals should we develop and add to the 2024 &amp; 2025 State Plan?</a:t>
            </a:r>
          </a:p>
          <a:p>
            <a:pPr marL="285750" indent="-228600">
              <a:lnSpc>
                <a:spcPct val="90000"/>
              </a:lnSpc>
              <a:spcAft>
                <a:spcPts val="600"/>
              </a:spcAft>
              <a:buFont typeface="Arial" panose="020B0604020202020204" pitchFamily="34" charset="0"/>
              <a:buChar char="•"/>
            </a:pPr>
            <a:r>
              <a:rPr lang="en-US" sz="2400" b="1" dirty="0"/>
              <a:t>What strategies will be used to meet the goals?</a:t>
            </a:r>
          </a:p>
        </p:txBody>
      </p:sp>
    </p:spTree>
    <p:extLst>
      <p:ext uri="{BB962C8B-B14F-4D97-AF65-F5344CB8AC3E}">
        <p14:creationId xmlns:p14="http://schemas.microsoft.com/office/powerpoint/2010/main" val="400700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lstStyle/>
          <a:p>
            <a:r>
              <a:rPr lang="en-US" dirty="0"/>
              <a:t>Goal Setting for 2024 &amp; 2025: Brainstorming</a:t>
            </a:r>
          </a:p>
        </p:txBody>
      </p:sp>
      <p:graphicFrame>
        <p:nvGraphicFramePr>
          <p:cNvPr id="2" name="Diagram 1">
            <a:extLst>
              <a:ext uri="{FF2B5EF4-FFF2-40B4-BE49-F238E27FC236}">
                <a16:creationId xmlns:a16="http://schemas.microsoft.com/office/drawing/2014/main" id="{D72D4C28-2457-4994-B8A4-3483584B1B96}"/>
              </a:ext>
            </a:extLst>
          </p:cNvPr>
          <p:cNvGraphicFramePr/>
          <p:nvPr>
            <p:extLst>
              <p:ext uri="{D42A27DB-BD31-4B8C-83A1-F6EECF244321}">
                <p14:modId xmlns:p14="http://schemas.microsoft.com/office/powerpoint/2010/main" val="2828271288"/>
              </p:ext>
            </p:extLst>
          </p:nvPr>
        </p:nvGraphicFramePr>
        <p:xfrm>
          <a:off x="2596777" y="1502429"/>
          <a:ext cx="6735482"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98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normAutofit/>
          </a:bodyPr>
          <a:lstStyle/>
          <a:p>
            <a:r>
              <a:rPr lang="en-US" sz="3200" dirty="0"/>
              <a:t>Section 6: </a:t>
            </a:r>
            <a:r>
              <a:rPr lang="en-US" sz="3200" b="1" spc="-5" dirty="0">
                <a:effectLst/>
                <a:latin typeface="+mj-lt"/>
                <a:ea typeface="Calibri" panose="020F0502020204030204" pitchFamily="34" charset="0"/>
              </a:rPr>
              <a:t>O</a:t>
            </a:r>
            <a:r>
              <a:rPr lang="en-US" sz="3200" b="1" spc="5" dirty="0">
                <a:effectLst/>
                <a:latin typeface="+mj-lt"/>
                <a:ea typeface="Calibri" panose="020F0502020204030204" pitchFamily="34" charset="0"/>
              </a:rPr>
              <a:t>r</a:t>
            </a:r>
            <a:r>
              <a:rPr lang="en-US" sz="3200" b="1" spc="-10" dirty="0">
                <a:effectLst/>
                <a:latin typeface="+mj-lt"/>
                <a:ea typeface="Calibri" panose="020F0502020204030204" pitchFamily="34" charset="0"/>
              </a:rPr>
              <a:t>g</a:t>
            </a:r>
            <a:r>
              <a:rPr lang="en-US" sz="3200" b="1" dirty="0">
                <a:effectLst/>
                <a:latin typeface="+mj-lt"/>
                <a:ea typeface="Calibri" panose="020F0502020204030204" pitchFamily="34" charset="0"/>
              </a:rPr>
              <a:t>an</a:t>
            </a:r>
            <a:r>
              <a:rPr lang="en-US" sz="3200" b="1" spc="-10" dirty="0">
                <a:effectLst/>
                <a:latin typeface="+mj-lt"/>
                <a:ea typeface="Calibri" panose="020F0502020204030204" pitchFamily="34" charset="0"/>
              </a:rPr>
              <a:t>i</a:t>
            </a:r>
            <a:r>
              <a:rPr lang="en-US" sz="3200" b="1" spc="5" dirty="0">
                <a:effectLst/>
                <a:latin typeface="+mj-lt"/>
                <a:ea typeface="Calibri" panose="020F0502020204030204" pitchFamily="34" charset="0"/>
              </a:rPr>
              <a:t>z</a:t>
            </a:r>
            <a:r>
              <a:rPr lang="en-US" sz="3200" b="1" spc="-10" dirty="0">
                <a:effectLst/>
                <a:latin typeface="+mj-lt"/>
                <a:ea typeface="Calibri" panose="020F0502020204030204" pitchFamily="34" charset="0"/>
              </a:rPr>
              <a:t>a</a:t>
            </a:r>
            <a:r>
              <a:rPr lang="en-US" sz="3200" b="1" spc="5" dirty="0">
                <a:effectLst/>
                <a:latin typeface="+mj-lt"/>
                <a:ea typeface="Calibri" panose="020F0502020204030204" pitchFamily="34" charset="0"/>
              </a:rPr>
              <a:t>t</a:t>
            </a:r>
            <a:r>
              <a:rPr lang="en-US" sz="3200" b="1" spc="-10" dirty="0">
                <a:effectLst/>
                <a:latin typeface="+mj-lt"/>
                <a:ea typeface="Calibri" panose="020F0502020204030204" pitchFamily="34" charset="0"/>
              </a:rPr>
              <a:t>i</a:t>
            </a:r>
            <a:r>
              <a:rPr lang="en-US" sz="3200" b="1" dirty="0">
                <a:effectLst/>
                <a:latin typeface="+mj-lt"/>
                <a:ea typeface="Calibri" panose="020F0502020204030204" pitchFamily="34" charset="0"/>
              </a:rPr>
              <a:t>on</a:t>
            </a:r>
            <a:r>
              <a:rPr lang="en-US" sz="3200" b="1" spc="-10" dirty="0">
                <a:effectLst/>
                <a:latin typeface="+mj-lt"/>
                <a:ea typeface="Calibri" panose="020F0502020204030204" pitchFamily="34" charset="0"/>
              </a:rPr>
              <a:t>a</a:t>
            </a:r>
            <a:r>
              <a:rPr lang="en-US" sz="3200" b="1" dirty="0">
                <a:effectLst/>
                <a:latin typeface="+mj-lt"/>
                <a:ea typeface="Calibri" panose="020F0502020204030204" pitchFamily="34" charset="0"/>
              </a:rPr>
              <a:t>l</a:t>
            </a:r>
            <a:r>
              <a:rPr lang="en-US" sz="3200" b="1" spc="-5" dirty="0">
                <a:effectLst/>
                <a:latin typeface="+mj-lt"/>
                <a:ea typeface="Calibri" panose="020F0502020204030204" pitchFamily="34" charset="0"/>
              </a:rPr>
              <a:t> S</a:t>
            </a:r>
            <a:r>
              <a:rPr lang="en-US" sz="3200" b="1" spc="5" dirty="0">
                <a:effectLst/>
                <a:latin typeface="+mj-lt"/>
                <a:ea typeface="Calibri" panose="020F0502020204030204" pitchFamily="34" charset="0"/>
              </a:rPr>
              <a:t>t</a:t>
            </a:r>
            <a:r>
              <a:rPr lang="en-US" sz="3200" b="1" spc="-10" dirty="0">
                <a:effectLst/>
                <a:latin typeface="+mj-lt"/>
                <a:ea typeface="Calibri" panose="020F0502020204030204" pitchFamily="34" charset="0"/>
              </a:rPr>
              <a:t>a</a:t>
            </a:r>
            <a:r>
              <a:rPr lang="en-US" sz="3200" b="1" dirty="0">
                <a:effectLst/>
                <a:latin typeface="+mj-lt"/>
                <a:ea typeface="Calibri" panose="020F0502020204030204" pitchFamily="34" charset="0"/>
              </a:rPr>
              <a:t>n</a:t>
            </a:r>
            <a:r>
              <a:rPr lang="en-US" sz="3200" b="1" spc="-10" dirty="0">
                <a:effectLst/>
                <a:latin typeface="+mj-lt"/>
                <a:ea typeface="Calibri" panose="020F0502020204030204" pitchFamily="34" charset="0"/>
              </a:rPr>
              <a:t>d</a:t>
            </a:r>
            <a:r>
              <a:rPr lang="en-US" sz="3200" b="1" dirty="0">
                <a:effectLst/>
                <a:latin typeface="+mj-lt"/>
                <a:ea typeface="Calibri" panose="020F0502020204030204" pitchFamily="34" charset="0"/>
              </a:rPr>
              <a:t>a</a:t>
            </a:r>
            <a:r>
              <a:rPr lang="en-US" sz="3200" b="1" spc="5" dirty="0">
                <a:effectLst/>
                <a:latin typeface="+mj-lt"/>
                <a:ea typeface="Calibri" panose="020F0502020204030204" pitchFamily="34" charset="0"/>
              </a:rPr>
              <a:t>r</a:t>
            </a:r>
            <a:r>
              <a:rPr lang="en-US" sz="3200" b="1" spc="-10" dirty="0">
                <a:effectLst/>
                <a:latin typeface="+mj-lt"/>
                <a:ea typeface="Calibri" panose="020F0502020204030204" pitchFamily="34" charset="0"/>
              </a:rPr>
              <a:t>d</a:t>
            </a:r>
            <a:r>
              <a:rPr lang="en-US" sz="3200" b="1" dirty="0">
                <a:effectLst/>
                <a:latin typeface="+mj-lt"/>
                <a:ea typeface="Calibri" panose="020F0502020204030204" pitchFamily="34" charset="0"/>
              </a:rPr>
              <a:t>s for Eligible Entities</a:t>
            </a:r>
            <a:endParaRPr lang="en-US" sz="3200" dirty="0">
              <a:latin typeface="+mj-lt"/>
            </a:endParaRPr>
          </a:p>
        </p:txBody>
      </p:sp>
      <p:sp>
        <p:nvSpPr>
          <p:cNvPr id="2" name="TextBox 1">
            <a:extLst>
              <a:ext uri="{FF2B5EF4-FFF2-40B4-BE49-F238E27FC236}">
                <a16:creationId xmlns:a16="http://schemas.microsoft.com/office/drawing/2014/main" id="{F5874133-839A-66ED-7805-B1495C0362F9}"/>
              </a:ext>
            </a:extLst>
          </p:cNvPr>
          <p:cNvSpPr txBox="1"/>
          <p:nvPr/>
        </p:nvSpPr>
        <p:spPr>
          <a:xfrm>
            <a:off x="1091682" y="1511558"/>
            <a:ext cx="10114383" cy="6832640"/>
          </a:xfrm>
          <a:prstGeom prst="rect">
            <a:avLst/>
          </a:prstGeom>
          <a:noFill/>
        </p:spPr>
        <p:txBody>
          <a:bodyPr wrap="square" rtlCol="0">
            <a:spAutoFit/>
          </a:bodyPr>
          <a:lstStyle/>
          <a:p>
            <a:r>
              <a:rPr lang="en-US" sz="2400" b="1" spc="-5" dirty="0">
                <a:effectLst/>
                <a:ea typeface="Calibri" panose="020F0502020204030204" pitchFamily="34" charset="0"/>
              </a:rPr>
              <a:t>O</a:t>
            </a:r>
            <a:r>
              <a:rPr lang="en-US" sz="2400" b="1" spc="5" dirty="0">
                <a:effectLst/>
                <a:ea typeface="Calibri" panose="020F0502020204030204" pitchFamily="34" charset="0"/>
              </a:rPr>
              <a:t>r</a:t>
            </a:r>
            <a:r>
              <a:rPr lang="en-US" sz="2400" b="1" spc="-10" dirty="0">
                <a:effectLst/>
                <a:ea typeface="Calibri" panose="020F0502020204030204" pitchFamily="34" charset="0"/>
              </a:rPr>
              <a:t>g</a:t>
            </a:r>
            <a:r>
              <a:rPr lang="en-US" sz="2400" b="1" dirty="0">
                <a:effectLst/>
                <a:ea typeface="Calibri" panose="020F0502020204030204" pitchFamily="34" charset="0"/>
              </a:rPr>
              <a:t>an</a:t>
            </a:r>
            <a:r>
              <a:rPr lang="en-US" sz="2400" b="1" spc="-10" dirty="0">
                <a:effectLst/>
                <a:ea typeface="Calibri" panose="020F0502020204030204" pitchFamily="34" charset="0"/>
              </a:rPr>
              <a:t>i</a:t>
            </a:r>
            <a:r>
              <a:rPr lang="en-US" sz="2400" b="1" spc="5" dirty="0">
                <a:effectLst/>
                <a:ea typeface="Calibri" panose="020F0502020204030204" pitchFamily="34" charset="0"/>
              </a:rPr>
              <a:t>z</a:t>
            </a:r>
            <a:r>
              <a:rPr lang="en-US" sz="2400" b="1" spc="-10" dirty="0">
                <a:effectLst/>
                <a:ea typeface="Calibri" panose="020F0502020204030204" pitchFamily="34" charset="0"/>
              </a:rPr>
              <a:t>a</a:t>
            </a:r>
            <a:r>
              <a:rPr lang="en-US" sz="2400" b="1" spc="5" dirty="0">
                <a:effectLst/>
                <a:ea typeface="Calibri" panose="020F0502020204030204" pitchFamily="34" charset="0"/>
              </a:rPr>
              <a:t>t</a:t>
            </a:r>
            <a:r>
              <a:rPr lang="en-US" sz="2400" b="1" spc="-10" dirty="0">
                <a:effectLst/>
                <a:ea typeface="Calibri" panose="020F0502020204030204" pitchFamily="34" charset="0"/>
              </a:rPr>
              <a:t>i</a:t>
            </a:r>
            <a:r>
              <a:rPr lang="en-US" sz="2400" b="1" dirty="0">
                <a:effectLst/>
                <a:ea typeface="Calibri" panose="020F0502020204030204" pitchFamily="34" charset="0"/>
              </a:rPr>
              <a:t>on</a:t>
            </a:r>
            <a:r>
              <a:rPr lang="en-US" sz="2400" b="1" spc="-10" dirty="0">
                <a:effectLst/>
                <a:ea typeface="Calibri" panose="020F0502020204030204" pitchFamily="34" charset="0"/>
              </a:rPr>
              <a:t>a</a:t>
            </a:r>
            <a:r>
              <a:rPr lang="en-US" sz="2400" b="1" dirty="0">
                <a:effectLst/>
                <a:ea typeface="Calibri" panose="020F0502020204030204" pitchFamily="34" charset="0"/>
              </a:rPr>
              <a:t>l</a:t>
            </a:r>
            <a:r>
              <a:rPr lang="en-US" sz="2400" b="1" spc="-5" dirty="0">
                <a:effectLst/>
                <a:ea typeface="Calibri" panose="020F0502020204030204" pitchFamily="34" charset="0"/>
              </a:rPr>
              <a:t> S</a:t>
            </a:r>
            <a:r>
              <a:rPr lang="en-US" sz="2400" b="1" spc="5" dirty="0">
                <a:effectLst/>
                <a:ea typeface="Calibri" panose="020F0502020204030204" pitchFamily="34" charset="0"/>
              </a:rPr>
              <a:t>t</a:t>
            </a:r>
            <a:r>
              <a:rPr lang="en-US" sz="2400" b="1" spc="-10" dirty="0">
                <a:effectLst/>
                <a:ea typeface="Calibri" panose="020F0502020204030204" pitchFamily="34" charset="0"/>
              </a:rPr>
              <a:t>a</a:t>
            </a:r>
            <a:r>
              <a:rPr lang="en-US" sz="2400" b="1" dirty="0">
                <a:effectLst/>
                <a:ea typeface="Calibri" panose="020F0502020204030204" pitchFamily="34" charset="0"/>
              </a:rPr>
              <a:t>n</a:t>
            </a:r>
            <a:r>
              <a:rPr lang="en-US" sz="2400" b="1" spc="-10" dirty="0">
                <a:effectLst/>
                <a:ea typeface="Calibri" panose="020F0502020204030204" pitchFamily="34" charset="0"/>
              </a:rPr>
              <a:t>d</a:t>
            </a:r>
            <a:r>
              <a:rPr lang="en-US" sz="2400" b="1" dirty="0">
                <a:effectLst/>
                <a:ea typeface="Calibri" panose="020F0502020204030204" pitchFamily="34" charset="0"/>
              </a:rPr>
              <a:t>a</a:t>
            </a:r>
            <a:r>
              <a:rPr lang="en-US" sz="2400" b="1" spc="5" dirty="0">
                <a:effectLst/>
                <a:ea typeface="Calibri" panose="020F0502020204030204" pitchFamily="34" charset="0"/>
              </a:rPr>
              <a:t>r</a:t>
            </a:r>
            <a:r>
              <a:rPr lang="en-US" sz="2400" b="1" spc="-10" dirty="0">
                <a:effectLst/>
                <a:ea typeface="Calibri" panose="020F0502020204030204" pitchFamily="34" charset="0"/>
              </a:rPr>
              <a:t>d</a:t>
            </a:r>
            <a:r>
              <a:rPr lang="en-US" sz="2400" b="1" dirty="0">
                <a:effectLst/>
                <a:ea typeface="Calibri" panose="020F0502020204030204" pitchFamily="34" charset="0"/>
              </a:rPr>
              <a:t>s Assessment</a:t>
            </a:r>
          </a:p>
          <a:p>
            <a:endParaRPr lang="en-US" sz="1800" b="1"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Ø"/>
            </a:pPr>
            <a:r>
              <a:rPr lang="en-US" sz="2000" b="1" dirty="0">
                <a:effectLst/>
                <a:latin typeface="Calibri" panose="020F0502020204030204" pitchFamily="34" charset="0"/>
                <a:ea typeface="Calibri" panose="020F0502020204030204" pitchFamily="34" charset="0"/>
              </a:rPr>
              <a:t>The Current Assessment Process</a:t>
            </a:r>
          </a:p>
          <a:p>
            <a:r>
              <a:rPr lang="en-US" sz="2000" i="1" dirty="0">
                <a:effectLst/>
                <a:latin typeface="Calibri" panose="020F0502020204030204" pitchFamily="34" charset="0"/>
                <a:ea typeface="Calibri" panose="020F0502020204030204" pitchFamily="34" charset="0"/>
              </a:rPr>
              <a:t>DCF will assess if each eligible entity is meeting the CSBG Organizational Standards through the on-site CSBG monitoring that it conducts at least once every three years. DCF will also conduct an annual desk review to assess each eligible entity against the Organizational Standards. This process requires eligible entities to first complete a self-assessment using DCF’s CSBG Organizational Standards Desk Audit form and submit supporting documentation of compliance to DCF.  DCF then reviews and validates each entity’s compliance, the results of which are communicated to WISCAP, the eligible entities, and to OCS via the CSBG Annual Report.</a:t>
            </a:r>
            <a:endParaRPr lang="en-US" sz="2000" b="1" i="1" dirty="0">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Ø"/>
            </a:pPr>
            <a:r>
              <a:rPr lang="en-US" sz="2000" b="1" dirty="0">
                <a:latin typeface="Calibri" panose="020F0502020204030204" pitchFamily="34" charset="0"/>
                <a:ea typeface="Calibri" panose="020F0502020204030204" pitchFamily="34" charset="0"/>
              </a:rPr>
              <a:t>Does anyone have suggested changes to the current process?</a:t>
            </a:r>
            <a:endParaRPr lang="en-US" sz="2000" b="1" dirty="0">
              <a:effectLst/>
              <a:latin typeface="Calibri" panose="020F0502020204030204" pitchFamily="34" charset="0"/>
              <a:ea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b="1" dirty="0">
              <a:latin typeface="Calibri" panose="020F0502020204030204" pitchFamily="34" charset="0"/>
            </a:endParaRPr>
          </a:p>
          <a:p>
            <a:endParaRPr lang="en-US" dirty="0"/>
          </a:p>
        </p:txBody>
      </p:sp>
      <p:pic>
        <p:nvPicPr>
          <p:cNvPr id="4" name="Graphic 3" descr="Clipboard Badge with solid fill">
            <a:extLst>
              <a:ext uri="{FF2B5EF4-FFF2-40B4-BE49-F238E27FC236}">
                <a16:creationId xmlns:a16="http://schemas.microsoft.com/office/drawing/2014/main" id="{AFA90E91-C3F3-FA18-FB57-ADCF94276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6068" y="1686023"/>
            <a:ext cx="914400" cy="914400"/>
          </a:xfrm>
          <a:prstGeom prst="rect">
            <a:avLst/>
          </a:prstGeom>
        </p:spPr>
      </p:pic>
    </p:spTree>
    <p:extLst>
      <p:ext uri="{BB962C8B-B14F-4D97-AF65-F5344CB8AC3E}">
        <p14:creationId xmlns:p14="http://schemas.microsoft.com/office/powerpoint/2010/main" val="256598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p:txBody>
          <a:bodyPr/>
          <a:lstStyle/>
          <a:p>
            <a:r>
              <a:rPr lang="en-US" dirty="0"/>
              <a:t>Section 7: Use of Funds</a:t>
            </a:r>
          </a:p>
        </p:txBody>
      </p:sp>
      <p:sp>
        <p:nvSpPr>
          <p:cNvPr id="4" name="TextBox 3">
            <a:extLst>
              <a:ext uri="{FF2B5EF4-FFF2-40B4-BE49-F238E27FC236}">
                <a16:creationId xmlns:a16="http://schemas.microsoft.com/office/drawing/2014/main" id="{DDECDADF-B8DD-457A-8C70-88FE11B1E18C}"/>
              </a:ext>
            </a:extLst>
          </p:cNvPr>
          <p:cNvSpPr txBox="1"/>
          <p:nvPr/>
        </p:nvSpPr>
        <p:spPr>
          <a:xfrm>
            <a:off x="941526" y="2188851"/>
            <a:ext cx="6650768" cy="1631216"/>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t>No changes for the 2024-2025 State Plan</a:t>
            </a:r>
          </a:p>
          <a:p>
            <a:pPr marL="285750" indent="-285750">
              <a:buFont typeface="Wingdings" panose="05000000000000000000" pitchFamily="2" charset="2"/>
              <a:buChar char="ü"/>
            </a:pPr>
            <a:r>
              <a:rPr lang="en-US" sz="2000" dirty="0"/>
              <a:t>DCF will still be passing through more than 90% of its CSBG funds to CAAs</a:t>
            </a:r>
          </a:p>
          <a:p>
            <a:pPr marL="285750" indent="-285750">
              <a:buFont typeface="Wingdings" panose="05000000000000000000" pitchFamily="2" charset="2"/>
              <a:buChar char="ü"/>
            </a:pPr>
            <a:r>
              <a:rPr lang="en-US" sz="2000" dirty="0"/>
              <a:t>WISCAP will still be the primary T/TA provider</a:t>
            </a:r>
          </a:p>
          <a:p>
            <a:pPr marL="285750" indent="-285750">
              <a:buFont typeface="Wingdings" panose="05000000000000000000" pitchFamily="2" charset="2"/>
              <a:buChar char="ü"/>
            </a:pPr>
            <a:r>
              <a:rPr lang="en-US" sz="2000" dirty="0"/>
              <a:t>Wisconsin’s 11 Tribal Nations will still receive 4%</a:t>
            </a:r>
          </a:p>
        </p:txBody>
      </p:sp>
      <p:sp>
        <p:nvSpPr>
          <p:cNvPr id="5" name="TextBox 4">
            <a:extLst>
              <a:ext uri="{FF2B5EF4-FFF2-40B4-BE49-F238E27FC236}">
                <a16:creationId xmlns:a16="http://schemas.microsoft.com/office/drawing/2014/main" id="{2ECA4A74-3965-4FF8-933B-145830789573}"/>
              </a:ext>
            </a:extLst>
          </p:cNvPr>
          <p:cNvSpPr txBox="1"/>
          <p:nvPr/>
        </p:nvSpPr>
        <p:spPr>
          <a:xfrm>
            <a:off x="1748117" y="4678094"/>
            <a:ext cx="9507071" cy="1015663"/>
          </a:xfrm>
          <a:prstGeom prst="rect">
            <a:avLst/>
          </a:prstGeom>
          <a:noFill/>
        </p:spPr>
        <p:txBody>
          <a:bodyPr wrap="square" rtlCol="0">
            <a:spAutoFit/>
          </a:bodyPr>
          <a:lstStyle/>
          <a:p>
            <a:r>
              <a:rPr lang="en-US" sz="2000" dirty="0"/>
              <a:t>DCF is allowed to retain up to 5% of Wisconsin’s CSBG funding for administration, however we never do.  We retain only ~1.8% and the rest is passed on to your network.</a:t>
            </a:r>
          </a:p>
        </p:txBody>
      </p:sp>
      <p:pic>
        <p:nvPicPr>
          <p:cNvPr id="7" name="Graphic 6" descr="Handshake">
            <a:extLst>
              <a:ext uri="{FF2B5EF4-FFF2-40B4-BE49-F238E27FC236}">
                <a16:creationId xmlns:a16="http://schemas.microsoft.com/office/drawing/2014/main" id="{D12E6CC7-C721-4951-A493-2C5BC4A2F5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134" y="4678094"/>
            <a:ext cx="914400" cy="914400"/>
          </a:xfrm>
          <a:prstGeom prst="rect">
            <a:avLst/>
          </a:prstGeom>
        </p:spPr>
      </p:pic>
      <p:pic>
        <p:nvPicPr>
          <p:cNvPr id="6" name="Picture 5">
            <a:extLst>
              <a:ext uri="{FF2B5EF4-FFF2-40B4-BE49-F238E27FC236}">
                <a16:creationId xmlns:a16="http://schemas.microsoft.com/office/drawing/2014/main" id="{A89E8DEF-10CE-5E66-6F1F-1929D1897F0B}"/>
              </a:ext>
            </a:extLst>
          </p:cNvPr>
          <p:cNvPicPr>
            <a:picLocks noChangeAspect="1"/>
          </p:cNvPicPr>
          <p:nvPr/>
        </p:nvPicPr>
        <p:blipFill>
          <a:blip r:embed="rId5"/>
          <a:stretch>
            <a:fillRect/>
          </a:stretch>
        </p:blipFill>
        <p:spPr>
          <a:xfrm>
            <a:off x="7695619" y="792781"/>
            <a:ext cx="3781425" cy="3800475"/>
          </a:xfrm>
          <a:prstGeom prst="rect">
            <a:avLst/>
          </a:prstGeom>
        </p:spPr>
      </p:pic>
    </p:spTree>
    <p:extLst>
      <p:ext uri="{BB962C8B-B14F-4D97-AF65-F5344CB8AC3E}">
        <p14:creationId xmlns:p14="http://schemas.microsoft.com/office/powerpoint/2010/main" val="1611374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lstStyle/>
          <a:p>
            <a:r>
              <a:rPr lang="en-US" dirty="0"/>
              <a:t>Section 8: State Training and Technical Assistance</a:t>
            </a:r>
          </a:p>
        </p:txBody>
      </p:sp>
      <p:sp>
        <p:nvSpPr>
          <p:cNvPr id="2" name="TextBox 1">
            <a:extLst>
              <a:ext uri="{FF2B5EF4-FFF2-40B4-BE49-F238E27FC236}">
                <a16:creationId xmlns:a16="http://schemas.microsoft.com/office/drawing/2014/main" id="{BE76F1FF-B8CC-0323-B9E3-2068BAB0403C}"/>
              </a:ext>
            </a:extLst>
          </p:cNvPr>
          <p:cNvSpPr txBox="1"/>
          <p:nvPr/>
        </p:nvSpPr>
        <p:spPr>
          <a:xfrm>
            <a:off x="838200" y="2171700"/>
            <a:ext cx="10069286" cy="3539430"/>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No Change to the T &amp; TA planned schedule. </a:t>
            </a:r>
          </a:p>
          <a:p>
            <a:pPr marL="285750" indent="-285750">
              <a:buFont typeface="Wingdings" panose="05000000000000000000" pitchFamily="2" charset="2"/>
              <a:buChar char="ü"/>
            </a:pPr>
            <a:r>
              <a:rPr lang="en-US" sz="2800" dirty="0"/>
              <a:t>DCF is continuing to contract with WISCAP to provide T&amp;TA</a:t>
            </a:r>
          </a:p>
          <a:p>
            <a:pPr marL="285750" indent="-285750">
              <a:buFont typeface="Wingdings" panose="05000000000000000000" pitchFamily="2" charset="2"/>
              <a:buChar char="ü"/>
            </a:pPr>
            <a:r>
              <a:rPr lang="en-US" sz="2800" dirty="0"/>
              <a:t>DCF meets with WISCAP monthly to  plan the delivery of training and technical assistance identified within the State</a:t>
            </a:r>
          </a:p>
          <a:p>
            <a:pPr marL="742950" lvl="1" indent="-285750">
              <a:buFont typeface="Wingdings" panose="05000000000000000000" pitchFamily="2" charset="2"/>
              <a:buChar char="ü"/>
            </a:pPr>
            <a:r>
              <a:rPr lang="en-US" sz="2800" dirty="0"/>
              <a:t>WISCAP Wednesday</a:t>
            </a:r>
          </a:p>
          <a:p>
            <a:pPr marL="742950" lvl="1" indent="-285750">
              <a:buFont typeface="Wingdings" panose="05000000000000000000" pitchFamily="2" charset="2"/>
              <a:buChar char="ü"/>
            </a:pPr>
            <a:endParaRPr lang="en-US" sz="2800" dirty="0"/>
          </a:p>
          <a:p>
            <a:pPr marL="742950" lvl="1" indent="-285750">
              <a:buFont typeface="Wingdings" panose="05000000000000000000" pitchFamily="2" charset="2"/>
              <a:buChar char="ü"/>
            </a:pPr>
            <a:endParaRPr lang="en-US" sz="2800" dirty="0"/>
          </a:p>
          <a:p>
            <a:pPr lvl="1"/>
            <a:r>
              <a:rPr lang="en-US" sz="2800" dirty="0"/>
              <a:t>How is this going?</a:t>
            </a:r>
          </a:p>
        </p:txBody>
      </p:sp>
    </p:spTree>
    <p:extLst>
      <p:ext uri="{BB962C8B-B14F-4D97-AF65-F5344CB8AC3E}">
        <p14:creationId xmlns:p14="http://schemas.microsoft.com/office/powerpoint/2010/main" val="1882101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p:txBody>
          <a:bodyPr/>
          <a:lstStyle/>
          <a:p>
            <a:r>
              <a:rPr lang="en-US" dirty="0"/>
              <a:t>Section 9: State Linkages and Communication</a:t>
            </a:r>
          </a:p>
        </p:txBody>
      </p:sp>
      <p:sp>
        <p:nvSpPr>
          <p:cNvPr id="3" name="TextBox 2">
            <a:extLst>
              <a:ext uri="{FF2B5EF4-FFF2-40B4-BE49-F238E27FC236}">
                <a16:creationId xmlns:a16="http://schemas.microsoft.com/office/drawing/2014/main" id="{C3DDF493-4F7B-8E6D-BB3E-C52311F3064A}"/>
              </a:ext>
            </a:extLst>
          </p:cNvPr>
          <p:cNvSpPr txBox="1"/>
          <p:nvPr/>
        </p:nvSpPr>
        <p:spPr>
          <a:xfrm>
            <a:off x="979714" y="2171700"/>
            <a:ext cx="943791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Feedback needed</a:t>
            </a:r>
          </a:p>
          <a:p>
            <a:pPr marL="742950" lvl="1" indent="-285750">
              <a:buFont typeface="Arial" panose="020B0604020202020204" pitchFamily="34" charset="0"/>
              <a:buChar char="•"/>
            </a:pPr>
            <a:r>
              <a:rPr lang="en-US" sz="2400" dirty="0"/>
              <a:t>Have there been effective outreach methods that your agency has been using since the last State Plan?</a:t>
            </a:r>
          </a:p>
          <a:p>
            <a:pPr marL="742950" lvl="1" indent="-285750">
              <a:buFont typeface="Arial" panose="020B0604020202020204" pitchFamily="34" charset="0"/>
              <a:buChar char="•"/>
            </a:pPr>
            <a:r>
              <a:rPr lang="en-US" sz="2400" dirty="0"/>
              <a:t>Tell us about notable collaborations (WIOA, LIHEAP, community organizations, etc.) </a:t>
            </a:r>
          </a:p>
        </p:txBody>
      </p:sp>
      <p:pic>
        <p:nvPicPr>
          <p:cNvPr id="6" name="Graphic 5" descr="Two speech bubbles">
            <a:extLst>
              <a:ext uri="{FF2B5EF4-FFF2-40B4-BE49-F238E27FC236}">
                <a16:creationId xmlns:a16="http://schemas.microsoft.com/office/drawing/2014/main" id="{DCA90B4A-4009-6E7C-6ED1-68FFA25169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6315" y="3058431"/>
            <a:ext cx="3434444" cy="3434444"/>
          </a:xfrm>
          <a:prstGeom prst="rect">
            <a:avLst/>
          </a:prstGeom>
        </p:spPr>
      </p:pic>
    </p:spTree>
    <p:extLst>
      <p:ext uri="{BB962C8B-B14F-4D97-AF65-F5344CB8AC3E}">
        <p14:creationId xmlns:p14="http://schemas.microsoft.com/office/powerpoint/2010/main" val="1252167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DE39-045A-4250-AA47-4DA129C47E48}"/>
              </a:ext>
            </a:extLst>
          </p:cNvPr>
          <p:cNvSpPr>
            <a:spLocks noGrp="1"/>
          </p:cNvSpPr>
          <p:nvPr>
            <p:ph type="title"/>
          </p:nvPr>
        </p:nvSpPr>
        <p:spPr>
          <a:xfrm>
            <a:off x="287215" y="0"/>
            <a:ext cx="10515600" cy="1325563"/>
          </a:xfrm>
        </p:spPr>
        <p:txBody>
          <a:bodyPr/>
          <a:lstStyle/>
          <a:p>
            <a:r>
              <a:rPr lang="en-US" dirty="0"/>
              <a:t>Next steps</a:t>
            </a:r>
          </a:p>
        </p:txBody>
      </p:sp>
      <p:graphicFrame>
        <p:nvGraphicFramePr>
          <p:cNvPr id="3" name="Diagram 2">
            <a:extLst>
              <a:ext uri="{FF2B5EF4-FFF2-40B4-BE49-F238E27FC236}">
                <a16:creationId xmlns:a16="http://schemas.microsoft.com/office/drawing/2014/main" id="{00393019-8718-1F64-BBB9-FFCDA81A6CB2}"/>
              </a:ext>
            </a:extLst>
          </p:cNvPr>
          <p:cNvGraphicFramePr/>
          <p:nvPr>
            <p:extLst>
              <p:ext uri="{D42A27DB-BD31-4B8C-83A1-F6EECF244321}">
                <p14:modId xmlns:p14="http://schemas.microsoft.com/office/powerpoint/2010/main" val="215879300"/>
              </p:ext>
            </p:extLst>
          </p:nvPr>
        </p:nvGraphicFramePr>
        <p:xfrm>
          <a:off x="3393688" y="662781"/>
          <a:ext cx="7745046" cy="4812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5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457199"/>
            <a:ext cx="7728479" cy="1353526"/>
          </a:xfrm>
        </p:spPr>
        <p:txBody>
          <a:bodyPr/>
          <a:lstStyle/>
          <a:p>
            <a:r>
              <a:rPr lang="en-US" dirty="0"/>
              <a:t>Questions &amp; Discussion</a:t>
            </a:r>
            <a:endParaRPr lang="en-US" b="1" dirty="0"/>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pic>
        <p:nvPicPr>
          <p:cNvPr id="6" name="Picture 5" descr="A picture containing standing, umbrella, person, room&#10;&#10;Description automatically generated">
            <a:extLst>
              <a:ext uri="{FF2B5EF4-FFF2-40B4-BE49-F238E27FC236}">
                <a16:creationId xmlns:a16="http://schemas.microsoft.com/office/drawing/2014/main" id="{D3E94F52-7DCF-46F0-A572-F0AAACAD462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374" b="35565"/>
          <a:stretch/>
        </p:blipFill>
        <p:spPr>
          <a:xfrm>
            <a:off x="1683797" y="2142880"/>
            <a:ext cx="8824403" cy="3650085"/>
          </a:xfrm>
          <a:prstGeom prst="rect">
            <a:avLst/>
          </a:prstGeom>
        </p:spPr>
      </p:pic>
      <p:pic>
        <p:nvPicPr>
          <p:cNvPr id="9" name="Graphic 8" descr="Lightbulb">
            <a:extLst>
              <a:ext uri="{FF2B5EF4-FFF2-40B4-BE49-F238E27FC236}">
                <a16:creationId xmlns:a16="http://schemas.microsoft.com/office/drawing/2014/main" id="{0DAD9278-B41B-4976-89A5-CB2CB6A666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3815" y="5275890"/>
            <a:ext cx="396335" cy="442361"/>
          </a:xfrm>
          <a:prstGeom prst="rect">
            <a:avLst/>
          </a:prstGeom>
        </p:spPr>
      </p:pic>
      <p:sp>
        <p:nvSpPr>
          <p:cNvPr id="8" name="TextBox 7">
            <a:extLst>
              <a:ext uri="{FF2B5EF4-FFF2-40B4-BE49-F238E27FC236}">
                <a16:creationId xmlns:a16="http://schemas.microsoft.com/office/drawing/2014/main" id="{24E0FFBC-7187-485A-878D-3FA41B296B09}"/>
              </a:ext>
            </a:extLst>
          </p:cNvPr>
          <p:cNvSpPr txBox="1"/>
          <p:nvPr/>
        </p:nvSpPr>
        <p:spPr>
          <a:xfrm>
            <a:off x="10611882" y="5275890"/>
            <a:ext cx="1381858" cy="523220"/>
          </a:xfrm>
          <a:prstGeom prst="rect">
            <a:avLst/>
          </a:prstGeom>
          <a:noFill/>
        </p:spPr>
        <p:txBody>
          <a:bodyPr wrap="square" rtlCol="0">
            <a:spAutoFit/>
          </a:bodyPr>
          <a:lstStyle/>
          <a:p>
            <a:r>
              <a:rPr lang="en-US" sz="1400" dirty="0"/>
              <a:t>If I don’t know, I will find out!</a:t>
            </a:r>
          </a:p>
        </p:txBody>
      </p:sp>
    </p:spTree>
    <p:extLst>
      <p:ext uri="{BB962C8B-B14F-4D97-AF65-F5344CB8AC3E}">
        <p14:creationId xmlns:p14="http://schemas.microsoft.com/office/powerpoint/2010/main" val="1487565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D618-16C0-44D9-8052-E5245DD57E3F}"/>
              </a:ext>
            </a:extLst>
          </p:cNvPr>
          <p:cNvSpPr>
            <a:spLocks noGrp="1"/>
          </p:cNvSpPr>
          <p:nvPr>
            <p:ph type="title"/>
          </p:nvPr>
        </p:nvSpPr>
        <p:spPr>
          <a:xfrm>
            <a:off x="831850" y="1355175"/>
            <a:ext cx="10515600" cy="2852737"/>
          </a:xfrm>
        </p:spPr>
        <p:txBody>
          <a:bodyPr/>
          <a:lstStyle/>
          <a:p>
            <a:r>
              <a:rPr lang="en-US" dirty="0"/>
              <a:t>Thank you!</a:t>
            </a:r>
          </a:p>
        </p:txBody>
      </p:sp>
      <p:sp>
        <p:nvSpPr>
          <p:cNvPr id="3" name="Text Placeholder 2">
            <a:extLst>
              <a:ext uri="{FF2B5EF4-FFF2-40B4-BE49-F238E27FC236}">
                <a16:creationId xmlns:a16="http://schemas.microsoft.com/office/drawing/2014/main" id="{DCB62BE6-9ABA-4A56-8786-7B6A99343C2E}"/>
              </a:ext>
            </a:extLst>
          </p:cNvPr>
          <p:cNvSpPr>
            <a:spLocks noGrp="1"/>
          </p:cNvSpPr>
          <p:nvPr>
            <p:ph type="body" idx="1"/>
          </p:nvPr>
        </p:nvSpPr>
        <p:spPr>
          <a:xfrm>
            <a:off x="831850" y="4234900"/>
            <a:ext cx="10515600" cy="1500187"/>
          </a:xfrm>
        </p:spPr>
        <p:txBody>
          <a:bodyPr>
            <a:normAutofit/>
          </a:bodyPr>
          <a:lstStyle/>
          <a:p>
            <a:r>
              <a:rPr lang="en-US" dirty="0"/>
              <a:t>A copy of this presentation will be made available to you.</a:t>
            </a:r>
            <a:br>
              <a:rPr lang="en-US" dirty="0"/>
            </a:br>
            <a:r>
              <a:rPr lang="en-US" dirty="0"/>
              <a:t>Please send questions, comments, and requests for assistance to:</a:t>
            </a:r>
            <a:br>
              <a:rPr lang="en-US" dirty="0"/>
            </a:br>
            <a:br>
              <a:rPr lang="en-US" dirty="0"/>
            </a:br>
            <a:r>
              <a:rPr lang="en-US" dirty="0">
                <a:hlinkClick r:id="rId4"/>
              </a:rPr>
              <a:t>DCF.CSBG@wisconsin.gov</a:t>
            </a:r>
            <a:r>
              <a:rPr lang="en-US" dirty="0"/>
              <a:t> </a:t>
            </a:r>
          </a:p>
        </p:txBody>
      </p:sp>
    </p:spTree>
    <p:extLst>
      <p:ext uri="{BB962C8B-B14F-4D97-AF65-F5344CB8AC3E}">
        <p14:creationId xmlns:p14="http://schemas.microsoft.com/office/powerpoint/2010/main" val="80323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839788" y="423644"/>
            <a:ext cx="3932237" cy="1270000"/>
          </a:xfrm>
        </p:spPr>
        <p:txBody>
          <a:bodyPr/>
          <a:lstStyle/>
          <a:p>
            <a:r>
              <a:rPr lang="en-US" dirty="0"/>
              <a:t>Agenda</a:t>
            </a:r>
          </a:p>
        </p:txBody>
      </p:sp>
      <p:pic>
        <p:nvPicPr>
          <p:cNvPr id="6" name="Picture Placeholder 5">
            <a:extLst>
              <a:ext uri="{FF2B5EF4-FFF2-40B4-BE49-F238E27FC236}">
                <a16:creationId xmlns:a16="http://schemas.microsoft.com/office/drawing/2014/main" id="{4DD4F21E-813D-42E7-8617-39B5617076E7}"/>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l="1909" r="1909"/>
          <a:stretch>
            <a:fillRect/>
          </a:stretch>
        </p:blipFill>
        <p:spPr>
          <a:xfrm>
            <a:off x="5180012" y="643812"/>
            <a:ext cx="6172200" cy="4873625"/>
          </a:xfrm>
        </p:spPr>
      </p:pic>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839788" y="1493240"/>
            <a:ext cx="3932237" cy="4207968"/>
          </a:xfrm>
        </p:spPr>
        <p:txBody>
          <a:bodyPr>
            <a:normAutofit/>
          </a:bodyPr>
          <a:lstStyle/>
          <a:p>
            <a:pPr marL="285750" indent="-285750">
              <a:buFont typeface="Arial" panose="020B0604020202020204" pitchFamily="34" charset="0"/>
              <a:buChar char="•"/>
            </a:pPr>
            <a:endParaRPr lang="en-US" dirty="0">
              <a:highlight>
                <a:srgbClr val="FFFF00"/>
              </a:highlight>
            </a:endParaRPr>
          </a:p>
          <a:p>
            <a:pPr marL="285750" indent="-285750">
              <a:buFont typeface="Arial" panose="020B0604020202020204" pitchFamily="34" charset="0"/>
              <a:buChar char="•"/>
            </a:pPr>
            <a:r>
              <a:rPr lang="en-US" dirty="0"/>
              <a:t>CSBG State Office Introductions</a:t>
            </a:r>
          </a:p>
          <a:p>
            <a:pPr marL="285750" indent="-285750">
              <a:buFont typeface="Arial" panose="020B0604020202020204" pitchFamily="34" charset="0"/>
              <a:buChar char="•"/>
            </a:pPr>
            <a:r>
              <a:rPr lang="en-US" dirty="0"/>
              <a:t>What is the CSBG State Plan?</a:t>
            </a:r>
          </a:p>
          <a:p>
            <a:pPr marL="285750" indent="-285750">
              <a:buFont typeface="Arial" panose="020B0604020202020204" pitchFamily="34" charset="0"/>
              <a:buChar char="•"/>
            </a:pPr>
            <a:r>
              <a:rPr lang="en-US" dirty="0"/>
              <a:t>Components of the CSBG State Plan</a:t>
            </a:r>
          </a:p>
          <a:p>
            <a:pPr marL="285750" indent="-285750">
              <a:buFont typeface="Arial" panose="020B0604020202020204" pitchFamily="34" charset="0"/>
              <a:buChar char="•"/>
            </a:pPr>
            <a:r>
              <a:rPr lang="en-US" dirty="0"/>
              <a:t>Timeline for developing the CSBG State Plan</a:t>
            </a:r>
          </a:p>
          <a:p>
            <a:pPr marL="285750" indent="-285750">
              <a:buFont typeface="Arial" panose="020B0604020202020204" pitchFamily="34" charset="0"/>
              <a:buChar char="•"/>
            </a:pPr>
            <a:r>
              <a:rPr lang="en-US" dirty="0"/>
              <a:t>State Plan goals brainstorm</a:t>
            </a:r>
          </a:p>
          <a:p>
            <a:pPr marL="285750" indent="-285750">
              <a:buFont typeface="Arial" panose="020B0604020202020204" pitchFamily="34" charset="0"/>
              <a:buChar char="•"/>
            </a:pPr>
            <a:r>
              <a:rPr lang="en-US" dirty="0"/>
              <a:t>Goal setting brainstorm</a:t>
            </a:r>
          </a:p>
          <a:p>
            <a:pPr marL="285750" indent="-285750">
              <a:buFont typeface="Arial" panose="020B0604020202020204" pitchFamily="34" charset="0"/>
              <a:buChar char="•"/>
            </a:pPr>
            <a:r>
              <a:rPr lang="en-US" dirty="0"/>
              <a:t>State Plan Sections 6-9</a:t>
            </a:r>
          </a:p>
          <a:p>
            <a:pPr marL="285750" indent="-285750">
              <a:buFont typeface="Arial" panose="020B0604020202020204" pitchFamily="34" charset="0"/>
              <a:buChar char="•"/>
            </a:pPr>
            <a:r>
              <a:rPr lang="en-US" dirty="0"/>
              <a:t>Next steps</a:t>
            </a:r>
          </a:p>
          <a:p>
            <a:endParaRPr lang="en-US" dirty="0"/>
          </a:p>
        </p:txBody>
      </p:sp>
    </p:spTree>
    <p:custDataLst>
      <p:tags r:id="rId1"/>
    </p:custDataLst>
    <p:extLst>
      <p:ext uri="{BB962C8B-B14F-4D97-AF65-F5344CB8AC3E}">
        <p14:creationId xmlns:p14="http://schemas.microsoft.com/office/powerpoint/2010/main" val="197672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839788" y="423644"/>
            <a:ext cx="4548641" cy="1270000"/>
          </a:xfrm>
        </p:spPr>
        <p:txBody>
          <a:bodyPr>
            <a:normAutofit fontScale="90000"/>
          </a:bodyPr>
          <a:lstStyle/>
          <a:p>
            <a:r>
              <a:rPr lang="en-US" dirty="0"/>
              <a:t>Wisconsin’s CSBG State Office Introductions</a:t>
            </a:r>
          </a:p>
        </p:txBody>
      </p:sp>
      <p:sp>
        <p:nvSpPr>
          <p:cNvPr id="3" name="TextBox 2">
            <a:extLst>
              <a:ext uri="{FF2B5EF4-FFF2-40B4-BE49-F238E27FC236}">
                <a16:creationId xmlns:a16="http://schemas.microsoft.com/office/drawing/2014/main" id="{367A184E-BB47-0AE0-CA60-1CE2B39263BD}"/>
              </a:ext>
            </a:extLst>
          </p:cNvPr>
          <p:cNvSpPr txBox="1"/>
          <p:nvPr/>
        </p:nvSpPr>
        <p:spPr>
          <a:xfrm>
            <a:off x="354563" y="1693645"/>
            <a:ext cx="8481527"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Current CSBG Contract Managers</a:t>
            </a:r>
          </a:p>
          <a:p>
            <a:pPr marL="742950" lvl="1" indent="-285750">
              <a:buFont typeface="Arial" panose="020B0604020202020204" pitchFamily="34" charset="0"/>
              <a:buChar char="•"/>
            </a:pPr>
            <a:r>
              <a:rPr lang="en-US" b="1" dirty="0">
                <a:solidFill>
                  <a:schemeClr val="accent2"/>
                </a:solidFill>
              </a:rPr>
              <a:t>Barb Schachern </a:t>
            </a:r>
            <a:r>
              <a:rPr lang="en-US" b="1" dirty="0"/>
              <a:t>- </a:t>
            </a:r>
            <a:r>
              <a:rPr lang="en-US" b="1" dirty="0">
                <a:hlinkClick r:id="rId5"/>
              </a:rPr>
              <a:t>Barbara.Schachern@wisconsin.gov</a:t>
            </a:r>
            <a:r>
              <a:rPr lang="en-US" b="1" dirty="0"/>
              <a:t> </a:t>
            </a:r>
            <a:r>
              <a:rPr lang="en-US" b="1" dirty="0">
                <a:solidFill>
                  <a:schemeClr val="accent2"/>
                </a:solidFill>
              </a:rPr>
              <a:t>; (608)422-6262</a:t>
            </a:r>
          </a:p>
          <a:p>
            <a:pPr marL="742950" lvl="1" indent="-285750">
              <a:buFont typeface="Arial" panose="020B0604020202020204" pitchFamily="34" charset="0"/>
              <a:buChar char="•"/>
            </a:pPr>
            <a:r>
              <a:rPr lang="en-US" b="1" dirty="0">
                <a:solidFill>
                  <a:schemeClr val="accent2"/>
                </a:solidFill>
              </a:rPr>
              <a:t>Lauren Frederick </a:t>
            </a:r>
            <a:r>
              <a:rPr lang="en-US" b="1" dirty="0"/>
              <a:t>-  </a:t>
            </a:r>
            <a:r>
              <a:rPr lang="en-US" b="1" dirty="0">
                <a:hlinkClick r:id="rId6"/>
              </a:rPr>
              <a:t>Lauren.Frederick@wisconsin.gov</a:t>
            </a:r>
            <a:r>
              <a:rPr lang="en-US" b="1" dirty="0"/>
              <a:t> </a:t>
            </a:r>
            <a:r>
              <a:rPr lang="en-US" b="1" dirty="0">
                <a:solidFill>
                  <a:schemeClr val="accent2"/>
                </a:solidFill>
              </a:rPr>
              <a:t>; (608)220-4148</a:t>
            </a:r>
          </a:p>
        </p:txBody>
      </p:sp>
      <p:sp>
        <p:nvSpPr>
          <p:cNvPr id="4" name="TextBox 3">
            <a:extLst>
              <a:ext uri="{FF2B5EF4-FFF2-40B4-BE49-F238E27FC236}">
                <a16:creationId xmlns:a16="http://schemas.microsoft.com/office/drawing/2014/main" id="{0643FA7D-B0BE-DCA9-B681-B30794B9AD48}"/>
              </a:ext>
            </a:extLst>
          </p:cNvPr>
          <p:cNvSpPr txBox="1"/>
          <p:nvPr/>
        </p:nvSpPr>
        <p:spPr>
          <a:xfrm>
            <a:off x="354563" y="2939143"/>
            <a:ext cx="8864082"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We are very excited for this opportunity to be doing important work with you</a:t>
            </a:r>
          </a:p>
          <a:p>
            <a:pPr marL="285750" indent="-285750">
              <a:buFont typeface="Arial" panose="020B0604020202020204" pitchFamily="34" charset="0"/>
              <a:buChar char="•"/>
            </a:pPr>
            <a:r>
              <a:rPr lang="en-US" b="1" dirty="0"/>
              <a:t>How will Barb and Lauren be supporting you?</a:t>
            </a:r>
          </a:p>
          <a:p>
            <a:pPr marL="742950" lvl="1" indent="-285750">
              <a:buFont typeface="Arial" panose="020B0604020202020204" pitchFamily="34" charset="0"/>
              <a:buChar char="•"/>
            </a:pPr>
            <a:r>
              <a:rPr lang="en-US" b="1" dirty="0"/>
              <a:t>We are able to provide more time with each agency</a:t>
            </a:r>
          </a:p>
          <a:p>
            <a:pPr marL="1200150" lvl="2" indent="-285750">
              <a:buFont typeface="Arial" panose="020B0604020202020204" pitchFamily="34" charset="0"/>
              <a:buChar char="•"/>
            </a:pPr>
            <a:r>
              <a:rPr lang="en-US" b="1" dirty="0"/>
              <a:t>Each agency has a main contact</a:t>
            </a:r>
          </a:p>
          <a:p>
            <a:pPr marL="1200150" lvl="2" indent="-285750">
              <a:buFont typeface="Arial" panose="020B0604020202020204" pitchFamily="34" charset="0"/>
              <a:buChar char="•"/>
            </a:pPr>
            <a:r>
              <a:rPr lang="en-US" b="1" dirty="0"/>
              <a:t>Routine check-ins </a:t>
            </a:r>
          </a:p>
          <a:p>
            <a:pPr marL="742950" lvl="1" indent="-285750">
              <a:buFont typeface="Arial" panose="020B0604020202020204" pitchFamily="34" charset="0"/>
              <a:buChar char="•"/>
            </a:pPr>
            <a:r>
              <a:rPr lang="en-US" b="1" dirty="0"/>
              <a:t>We will ensure there is consistency with our responses </a:t>
            </a:r>
          </a:p>
          <a:p>
            <a:pPr marL="742950" lvl="1" indent="-285750">
              <a:buFont typeface="Arial" panose="020B0604020202020204" pitchFamily="34" charset="0"/>
              <a:buChar char="•"/>
            </a:pPr>
            <a:r>
              <a:rPr lang="en-US" b="1" dirty="0"/>
              <a:t>We will be conducting onsite visits together to ensure we both stay update </a:t>
            </a:r>
          </a:p>
          <a:p>
            <a:pPr marL="742950" lvl="1" indent="-285750">
              <a:buFont typeface="Arial" panose="020B0604020202020204" pitchFamily="34" charset="0"/>
              <a:buChar char="•"/>
            </a:pPr>
            <a:r>
              <a:rPr lang="en-US" b="1" dirty="0"/>
              <a:t>We will try to have both of us (at least one of us) in-person to all the WISCAP Board Meetings</a:t>
            </a:r>
          </a:p>
          <a:p>
            <a:pPr marL="742950" lvl="1" indent="-285750">
              <a:buFont typeface="Arial" panose="020B0604020202020204" pitchFamily="34" charset="0"/>
              <a:buChar char="•"/>
            </a:pPr>
            <a:r>
              <a:rPr lang="en-US" b="1" dirty="0"/>
              <a:t>These are just some examples and you can contact us at anytime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7" descr="Sea of hands in the middle">
            <a:extLst>
              <a:ext uri="{FF2B5EF4-FFF2-40B4-BE49-F238E27FC236}">
                <a16:creationId xmlns:a16="http://schemas.microsoft.com/office/drawing/2014/main" id="{96254DC8-8F1B-1551-8F70-A31893C2D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191" y="305585"/>
            <a:ext cx="3198455" cy="2131783"/>
          </a:xfrm>
          <a:prstGeom prst="rect">
            <a:avLst/>
          </a:prstGeom>
        </p:spPr>
      </p:pic>
    </p:spTree>
    <p:custDataLst>
      <p:tags r:id="rId1"/>
    </p:custDataLst>
    <p:extLst>
      <p:ext uri="{BB962C8B-B14F-4D97-AF65-F5344CB8AC3E}">
        <p14:creationId xmlns:p14="http://schemas.microsoft.com/office/powerpoint/2010/main" val="321681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457199"/>
            <a:ext cx="7728479" cy="1353526"/>
          </a:xfrm>
        </p:spPr>
        <p:txBody>
          <a:bodyPr/>
          <a:lstStyle/>
          <a:p>
            <a:r>
              <a:rPr lang="en-US" b="1" dirty="0"/>
              <a:t>What is the CSBG State Plan?</a:t>
            </a:r>
          </a:p>
        </p:txBody>
      </p:sp>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2231760" y="2198255"/>
            <a:ext cx="7728479" cy="4202546"/>
          </a:xfrm>
        </p:spPr>
        <p:txBody>
          <a:bodyPr>
            <a:normAutofit/>
          </a:bodyPr>
          <a:lstStyle/>
          <a:p>
            <a:pPr marL="285750" indent="-285750">
              <a:buFont typeface="Arial" panose="020B0604020202020204" pitchFamily="34" charset="0"/>
              <a:buChar char="•"/>
            </a:pPr>
            <a:r>
              <a:rPr lang="en-US" sz="2000" dirty="0"/>
              <a:t>Covers two fiscal years (2024 and 2025)</a:t>
            </a:r>
          </a:p>
          <a:p>
            <a:pPr marL="285750" indent="-285750">
              <a:buFont typeface="Arial" panose="020B0604020202020204" pitchFamily="34" charset="0"/>
              <a:buChar char="•"/>
            </a:pPr>
            <a:r>
              <a:rPr lang="en-US" sz="2000" dirty="0"/>
              <a:t>Shows how we allocate our state’s CSBG funding</a:t>
            </a:r>
          </a:p>
          <a:p>
            <a:pPr marL="285750" indent="-285750">
              <a:buFont typeface="Arial" panose="020B0604020202020204" pitchFamily="34" charset="0"/>
              <a:buChar char="•"/>
            </a:pPr>
            <a:r>
              <a:rPr lang="en-US" sz="2000" dirty="0"/>
              <a:t>Sets goals for CAA satisfaction of state administration of CSBG  (benchmarked through the ACSI survey)</a:t>
            </a:r>
          </a:p>
          <a:p>
            <a:pPr marL="285750" indent="-285750">
              <a:buFont typeface="Arial" panose="020B0604020202020204" pitchFamily="34" charset="0"/>
              <a:buChar char="•"/>
            </a:pPr>
            <a:r>
              <a:rPr lang="en-US" sz="2000" dirty="0"/>
              <a:t>Sets goals for our network to achieve</a:t>
            </a:r>
          </a:p>
          <a:p>
            <a:pPr marL="285750" indent="-285750">
              <a:buFont typeface="Arial" panose="020B0604020202020204" pitchFamily="34" charset="0"/>
              <a:buChar char="•"/>
            </a:pPr>
            <a:r>
              <a:rPr lang="en-US" sz="2000" dirty="0"/>
              <a:t>Outlines Training and Technical Assistance activities of the network</a:t>
            </a:r>
          </a:p>
          <a:p>
            <a:pPr marL="285750" indent="-285750">
              <a:buFont typeface="Arial" panose="020B0604020202020204" pitchFamily="34" charset="0"/>
              <a:buChar char="•"/>
            </a:pPr>
            <a:r>
              <a:rPr lang="en-US" sz="2000" dirty="0"/>
              <a:t>Establishes monitoring schedule and procedures</a:t>
            </a:r>
          </a:p>
          <a:p>
            <a:pPr marL="285750" indent="-285750">
              <a:buFont typeface="Arial" panose="020B0604020202020204" pitchFamily="34" charset="0"/>
              <a:buChar char="•"/>
            </a:pPr>
            <a:r>
              <a:rPr lang="en-US" sz="2000" dirty="0"/>
              <a:t>Is available on DCF’s website at: </a:t>
            </a:r>
            <a:r>
              <a:rPr lang="en-US" sz="2000" dirty="0">
                <a:hlinkClick r:id="rId5"/>
              </a:rPr>
              <a:t>https://dcf.wisconsin.gov/csbg</a:t>
            </a:r>
            <a:r>
              <a:rPr lang="en-US" sz="2000" dirty="0"/>
              <a:t> </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spTree>
    <p:custDataLst>
      <p:tags r:id="rId1"/>
    </p:custDataLst>
    <p:extLst>
      <p:ext uri="{BB962C8B-B14F-4D97-AF65-F5344CB8AC3E}">
        <p14:creationId xmlns:p14="http://schemas.microsoft.com/office/powerpoint/2010/main" val="240554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EA78-3238-4D20-A8E8-4FF76A561262}"/>
              </a:ext>
            </a:extLst>
          </p:cNvPr>
          <p:cNvSpPr>
            <a:spLocks noGrp="1"/>
          </p:cNvSpPr>
          <p:nvPr>
            <p:ph type="title"/>
          </p:nvPr>
        </p:nvSpPr>
        <p:spPr>
          <a:xfrm>
            <a:off x="745658" y="490064"/>
            <a:ext cx="4475162" cy="997895"/>
          </a:xfrm>
        </p:spPr>
        <p:txBody>
          <a:bodyPr>
            <a:normAutofit fontScale="90000"/>
          </a:bodyPr>
          <a:lstStyle/>
          <a:p>
            <a:r>
              <a:rPr lang="en-US" dirty="0"/>
              <a:t>Using ACSI Survey Data to Inform our Processes</a:t>
            </a:r>
          </a:p>
        </p:txBody>
      </p:sp>
      <p:sp>
        <p:nvSpPr>
          <p:cNvPr id="4" name="Text Placeholder 3">
            <a:extLst>
              <a:ext uri="{FF2B5EF4-FFF2-40B4-BE49-F238E27FC236}">
                <a16:creationId xmlns:a16="http://schemas.microsoft.com/office/drawing/2014/main" id="{51272085-1B77-4346-B801-3EE3881102B4}"/>
              </a:ext>
            </a:extLst>
          </p:cNvPr>
          <p:cNvSpPr>
            <a:spLocks noGrp="1"/>
          </p:cNvSpPr>
          <p:nvPr>
            <p:ph type="body" sz="half" idx="2"/>
          </p:nvPr>
        </p:nvSpPr>
        <p:spPr>
          <a:xfrm>
            <a:off x="6438900" y="4949536"/>
            <a:ext cx="4740742" cy="365414"/>
          </a:xfrm>
        </p:spPr>
        <p:txBody>
          <a:bodyPr/>
          <a:lstStyle/>
          <a:p>
            <a:r>
              <a:rPr lang="en-US" dirty="0"/>
              <a:t>Next ACSI Survey will be this year – details TBA!</a:t>
            </a:r>
          </a:p>
        </p:txBody>
      </p:sp>
      <p:graphicFrame>
        <p:nvGraphicFramePr>
          <p:cNvPr id="5" name="Diagram 4">
            <a:extLst>
              <a:ext uri="{FF2B5EF4-FFF2-40B4-BE49-F238E27FC236}">
                <a16:creationId xmlns:a16="http://schemas.microsoft.com/office/drawing/2014/main" id="{1D775668-08B4-4072-BED1-40102AA72A10}"/>
              </a:ext>
            </a:extLst>
          </p:cNvPr>
          <p:cNvGraphicFramePr/>
          <p:nvPr>
            <p:extLst>
              <p:ext uri="{D42A27DB-BD31-4B8C-83A1-F6EECF244321}">
                <p14:modId xmlns:p14="http://schemas.microsoft.com/office/powerpoint/2010/main" val="2970523418"/>
              </p:ext>
            </p:extLst>
          </p:nvPr>
        </p:nvGraphicFramePr>
        <p:xfrm>
          <a:off x="1282700" y="450321"/>
          <a:ext cx="9626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1217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7812-6278-4EF9-A125-5EB593545307}"/>
              </a:ext>
            </a:extLst>
          </p:cNvPr>
          <p:cNvSpPr>
            <a:spLocks noGrp="1"/>
          </p:cNvSpPr>
          <p:nvPr>
            <p:ph type="title"/>
          </p:nvPr>
        </p:nvSpPr>
        <p:spPr/>
        <p:txBody>
          <a:bodyPr/>
          <a:lstStyle/>
          <a:p>
            <a:r>
              <a:rPr lang="en-US" dirty="0"/>
              <a:t>2021 ACSI Highlights</a:t>
            </a:r>
          </a:p>
        </p:txBody>
      </p:sp>
      <p:graphicFrame>
        <p:nvGraphicFramePr>
          <p:cNvPr id="5" name="Diagram 4">
            <a:extLst>
              <a:ext uri="{FF2B5EF4-FFF2-40B4-BE49-F238E27FC236}">
                <a16:creationId xmlns:a16="http://schemas.microsoft.com/office/drawing/2014/main" id="{409E5E0D-32BE-4C4E-AC97-63D6EA6D4589}"/>
              </a:ext>
            </a:extLst>
          </p:cNvPr>
          <p:cNvGraphicFramePr/>
          <p:nvPr>
            <p:extLst>
              <p:ext uri="{D42A27DB-BD31-4B8C-83A1-F6EECF244321}">
                <p14:modId xmlns:p14="http://schemas.microsoft.com/office/powerpoint/2010/main" val="2201913924"/>
              </p:ext>
            </p:extLst>
          </p:nvPr>
        </p:nvGraphicFramePr>
        <p:xfrm>
          <a:off x="839788" y="4948518"/>
          <a:ext cx="10636624" cy="619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200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BA5B78-FB65-F121-3390-3DCFFA8C1C12}"/>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dirty="0">
                <a:solidFill>
                  <a:schemeClr val="tx1"/>
                </a:solidFill>
                <a:latin typeface="+mj-lt"/>
                <a:ea typeface="+mj-ea"/>
                <a:cs typeface="+mj-cs"/>
              </a:rPr>
              <a:t>Components of the State Plan</a:t>
            </a:r>
          </a:p>
        </p:txBody>
      </p:sp>
      <p:graphicFrame>
        <p:nvGraphicFramePr>
          <p:cNvPr id="8" name="Google Shape;118;p4">
            <a:extLst>
              <a:ext uri="{FF2B5EF4-FFF2-40B4-BE49-F238E27FC236}">
                <a16:creationId xmlns:a16="http://schemas.microsoft.com/office/drawing/2014/main" id="{6DABD6B0-BCB0-1BEB-D225-342F6F7701B3}"/>
              </a:ext>
            </a:extLst>
          </p:cNvPr>
          <p:cNvGraphicFramePr/>
          <p:nvPr>
            <p:extLst>
              <p:ext uri="{D42A27DB-BD31-4B8C-83A1-F6EECF244321}">
                <p14:modId xmlns:p14="http://schemas.microsoft.com/office/powerpoint/2010/main" val="17124101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FDE57B25-67AD-F609-FB84-C468986133AD}"/>
              </a:ext>
            </a:extLst>
          </p:cNvPr>
          <p:cNvSpPr/>
          <p:nvPr/>
        </p:nvSpPr>
        <p:spPr>
          <a:xfrm>
            <a:off x="4994031" y="1955408"/>
            <a:ext cx="2222695" cy="1322363"/>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01AE5F-833B-FEE4-86B2-22756FC7A69E}"/>
              </a:ext>
            </a:extLst>
          </p:cNvPr>
          <p:cNvSpPr/>
          <p:nvPr/>
        </p:nvSpPr>
        <p:spPr>
          <a:xfrm>
            <a:off x="701036" y="3345769"/>
            <a:ext cx="2222695" cy="1322363"/>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C801271-45BF-43B2-8CD8-AE0D8C8B8199}"/>
              </a:ext>
            </a:extLst>
          </p:cNvPr>
          <p:cNvSpPr/>
          <p:nvPr/>
        </p:nvSpPr>
        <p:spPr>
          <a:xfrm>
            <a:off x="5008099" y="3340112"/>
            <a:ext cx="2222695" cy="1322363"/>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FC4E01-9582-D4B2-1A29-7EF7EFF0CBB2}"/>
              </a:ext>
            </a:extLst>
          </p:cNvPr>
          <p:cNvSpPr/>
          <p:nvPr/>
        </p:nvSpPr>
        <p:spPr>
          <a:xfrm>
            <a:off x="7107698" y="3340111"/>
            <a:ext cx="2222695" cy="1322363"/>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07901BA-FE82-00A0-EF47-F1B1809BF194}"/>
              </a:ext>
            </a:extLst>
          </p:cNvPr>
          <p:cNvSpPr/>
          <p:nvPr/>
        </p:nvSpPr>
        <p:spPr>
          <a:xfrm>
            <a:off x="2838137" y="3340110"/>
            <a:ext cx="2246154" cy="1322364"/>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34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7133B3E0-90D4-BA9F-3E85-3FB759D35BFB}"/>
              </a:ext>
            </a:extLst>
          </p:cNvPr>
          <p:cNvPicPr>
            <a:picLocks noGrp="1" noChangeAspect="1"/>
          </p:cNvPicPr>
          <p:nvPr>
            <p:ph type="pic" idx="1"/>
          </p:nvPr>
        </p:nvPicPr>
        <p:blipFill rotWithShape="1">
          <a:blip r:embed="rId3"/>
          <a:srcRect t="9161" b="645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2"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4" name="Group 2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5" name="Freeform: Shape 2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3F9F575-CB7B-4F52-4A22-318A60154C3C}"/>
              </a:ext>
            </a:extLst>
          </p:cNvPr>
          <p:cNvSpPr>
            <a:spLocks noGrp="1"/>
          </p:cNvSpPr>
          <p:nvPr>
            <p:ph type="title"/>
          </p:nvPr>
        </p:nvSpPr>
        <p:spPr>
          <a:xfrm>
            <a:off x="339436" y="4249271"/>
            <a:ext cx="7021513" cy="1914968"/>
          </a:xfrm>
        </p:spPr>
        <p:txBody>
          <a:bodyPr vert="horz" lIns="91440" tIns="45720" rIns="91440" bIns="45720" rtlCol="0" anchor="b">
            <a:normAutofit/>
          </a:bodyPr>
          <a:lstStyle/>
          <a:p>
            <a:r>
              <a:rPr lang="en-US" sz="5400" dirty="0">
                <a:ln>
                  <a:solidFill>
                    <a:schemeClr val="tx1"/>
                  </a:solidFill>
                </a:ln>
                <a:solidFill>
                  <a:schemeClr val="accent5"/>
                </a:solidFill>
                <a:latin typeface="+mj-lt"/>
                <a:ea typeface="+mj-ea"/>
              </a:rPr>
              <a:t>CSBG Policy &amp; Procedures Manual</a:t>
            </a:r>
          </a:p>
        </p:txBody>
      </p:sp>
      <p:sp>
        <p:nvSpPr>
          <p:cNvPr id="4" name="Text Placeholder 3">
            <a:extLst>
              <a:ext uri="{FF2B5EF4-FFF2-40B4-BE49-F238E27FC236}">
                <a16:creationId xmlns:a16="http://schemas.microsoft.com/office/drawing/2014/main" id="{26B14C42-D357-80E0-5065-672ED052708F}"/>
              </a:ext>
            </a:extLst>
          </p:cNvPr>
          <p:cNvSpPr>
            <a:spLocks noGrp="1"/>
          </p:cNvSpPr>
          <p:nvPr>
            <p:ph type="body" sz="half" idx="2"/>
          </p:nvPr>
        </p:nvSpPr>
        <p:spPr>
          <a:xfrm>
            <a:off x="339436" y="6277364"/>
            <a:ext cx="12192000" cy="618344"/>
          </a:xfrm>
        </p:spPr>
        <p:txBody>
          <a:bodyPr vert="horz" lIns="91440" tIns="45720" rIns="91440" bIns="45720" rtlCol="0">
            <a:normAutofit/>
          </a:bodyPr>
          <a:lstStyle/>
          <a:p>
            <a:r>
              <a:rPr lang="en-US" sz="2400" dirty="0">
                <a:solidFill>
                  <a:schemeClr val="bg1"/>
                </a:solidFill>
                <a:latin typeface="+mn-lt"/>
                <a:ea typeface="+mn-ea"/>
              </a:rPr>
              <a:t>Available at: </a:t>
            </a:r>
            <a:r>
              <a:rPr lang="en-US" sz="2400" dirty="0">
                <a:solidFill>
                  <a:schemeClr val="bg1"/>
                </a:solidFill>
                <a:latin typeface="+mn-lt"/>
                <a:ea typeface="+mn-ea"/>
                <a:hlinkClick r:id="rId5">
                  <a:extLst>
                    <a:ext uri="{A12FA001-AC4F-418D-AE19-62706E023703}">
                      <ahyp:hlinkClr xmlns:ahyp="http://schemas.microsoft.com/office/drawing/2018/hyperlinkcolor" val="tx"/>
                    </a:ext>
                  </a:extLst>
                </a:hlinkClick>
              </a:rPr>
              <a:t>https://dcf.wisconsin.gov/csbg</a:t>
            </a:r>
            <a:r>
              <a:rPr lang="en-US" sz="2400" dirty="0">
                <a:solidFill>
                  <a:schemeClr val="bg1"/>
                </a:solidFill>
                <a:latin typeface="+mn-lt"/>
                <a:ea typeface="+mn-ea"/>
              </a:rPr>
              <a:t> </a:t>
            </a:r>
          </a:p>
        </p:txBody>
      </p:sp>
      <p:sp>
        <p:nvSpPr>
          <p:cNvPr id="7" name="TextBox 6">
            <a:extLst>
              <a:ext uri="{FF2B5EF4-FFF2-40B4-BE49-F238E27FC236}">
                <a16:creationId xmlns:a16="http://schemas.microsoft.com/office/drawing/2014/main" id="{F2258B78-C878-3B0B-403E-AB884001C0B3}"/>
              </a:ext>
            </a:extLst>
          </p:cNvPr>
          <p:cNvSpPr txBox="1"/>
          <p:nvPr/>
        </p:nvSpPr>
        <p:spPr>
          <a:xfrm>
            <a:off x="9147872" y="6278051"/>
            <a:ext cx="2142564" cy="369332"/>
          </a:xfrm>
          <a:prstGeom prst="rect">
            <a:avLst/>
          </a:prstGeom>
          <a:noFill/>
        </p:spPr>
        <p:txBody>
          <a:bodyPr wrap="square" rtlCol="0">
            <a:spAutoFit/>
          </a:bodyPr>
          <a:lstStyle/>
          <a:p>
            <a:r>
              <a:rPr lang="en-US" dirty="0">
                <a:solidFill>
                  <a:schemeClr val="bg1"/>
                </a:solidFill>
              </a:rPr>
              <a:t>Updated in 2023!</a:t>
            </a:r>
          </a:p>
        </p:txBody>
      </p:sp>
    </p:spTree>
    <p:extLst>
      <p:ext uri="{BB962C8B-B14F-4D97-AF65-F5344CB8AC3E}">
        <p14:creationId xmlns:p14="http://schemas.microsoft.com/office/powerpoint/2010/main" val="327921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1125F-9924-4823-B934-8D624831FEE1}"/>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4800" kern="1200">
                <a:solidFill>
                  <a:schemeClr val="tx1"/>
                </a:solidFill>
                <a:latin typeface="+mj-lt"/>
                <a:ea typeface="+mj-ea"/>
                <a:cs typeface="+mj-cs"/>
              </a:rPr>
              <a:t>Timeline for State Plan Development</a:t>
            </a:r>
          </a:p>
        </p:txBody>
      </p:sp>
      <p:graphicFrame>
        <p:nvGraphicFramePr>
          <p:cNvPr id="6" name="Diagram 3">
            <a:extLst>
              <a:ext uri="{FF2B5EF4-FFF2-40B4-BE49-F238E27FC236}">
                <a16:creationId xmlns:a16="http://schemas.microsoft.com/office/drawing/2014/main" id="{D6BC7B0F-25A1-F5F1-BD14-0FEA16DCF85B}"/>
              </a:ext>
            </a:extLst>
          </p:cNvPr>
          <p:cNvGraphicFramePr/>
          <p:nvPr>
            <p:extLst>
              <p:ext uri="{D42A27DB-BD31-4B8C-83A1-F6EECF244321}">
                <p14:modId xmlns:p14="http://schemas.microsoft.com/office/powerpoint/2010/main" val="2720811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0978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
  <p:tag name="ARTICULATE_SLIDE_THUMBNAIL_REFRESH"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CF Color Theme">
      <a:dk1>
        <a:sysClr val="windowText" lastClr="000000"/>
      </a:dk1>
      <a:lt1>
        <a:sysClr val="window" lastClr="FFFFFF"/>
      </a:lt1>
      <a:dk2>
        <a:srgbClr val="535E7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DCF Fon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5101</TotalTime>
  <Words>2892</Words>
  <Application>Microsoft Office PowerPoint</Application>
  <PresentationFormat>Widescreen</PresentationFormat>
  <Paragraphs>219</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Roboto</vt:lpstr>
      <vt:lpstr>Wingdings</vt:lpstr>
      <vt:lpstr>Office Theme</vt:lpstr>
      <vt:lpstr>CSBG State Plan Workshop </vt:lpstr>
      <vt:lpstr>Agenda</vt:lpstr>
      <vt:lpstr>Wisconsin’s CSBG State Office Introductions</vt:lpstr>
      <vt:lpstr>What is the CSBG State Plan?</vt:lpstr>
      <vt:lpstr>Using ACSI Survey Data to Inform our Processes</vt:lpstr>
      <vt:lpstr>2021 ACSI Highlights</vt:lpstr>
      <vt:lpstr>Components of the State Plan</vt:lpstr>
      <vt:lpstr>CSBG Policy &amp; Procedures Manual</vt:lpstr>
      <vt:lpstr>Timeline for State Plan Development</vt:lpstr>
      <vt:lpstr>How to Be Involved</vt:lpstr>
      <vt:lpstr>Section 3: Plan Development &amp; Statewide Goals</vt:lpstr>
      <vt:lpstr>Goal Setting for 2024 &amp; 2025: Brainstorming</vt:lpstr>
      <vt:lpstr>Section 6: Organizational Standards for Eligible Entities</vt:lpstr>
      <vt:lpstr>Section 7: Use of Funds</vt:lpstr>
      <vt:lpstr>Section 8: State Training and Technical Assistance</vt:lpstr>
      <vt:lpstr>Section 9: State Linkages and Communication</vt:lpstr>
      <vt:lpstr>Next steps</vt:lpstr>
      <vt:lpstr>Questions &amp;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Wisconsin Department of Children and Families</dc:creator>
  <cp:lastModifiedBy>Macura, Nebojsa S - DCF</cp:lastModifiedBy>
  <cp:revision>71</cp:revision>
  <cp:lastPrinted>2020-01-13T17:23:49Z</cp:lastPrinted>
  <dcterms:created xsi:type="dcterms:W3CDTF">2019-12-02T21:58:34Z</dcterms:created>
  <dcterms:modified xsi:type="dcterms:W3CDTF">2024-01-18T18:30:08Z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DB95AC6B-0D21-4F0D-A58B-91E7D5277E11</vt:lpwstr>
  </property>
  <property fmtid="{D5CDD505-2E9C-101B-9397-08002B2CF9AE}" pid="3" name="ArticulatePath">
    <vt:lpwstr>dcf-powerpoint-template (5)</vt:lpwstr>
  </property>
</Properties>
</file>